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2" r:id="rId4"/>
    <p:sldMasterId id="214748370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Lst>
  <p:sldSz cy="5143500" cx="9144000"/>
  <p:notesSz cx="6858000" cy="9144000"/>
  <p:embeddedFontLst>
    <p:embeddedFont>
      <p:font typeface="Roboto"/>
      <p:regular r:id="rId60"/>
      <p:bold r:id="rId61"/>
      <p:italic r:id="rId62"/>
      <p:boldItalic r:id="rId63"/>
    </p:embeddedFont>
    <p:embeddedFont>
      <p:font typeface="Source Sans Pro"/>
      <p:regular r:id="rId64"/>
      <p:bold r:id="rId65"/>
      <p:italic r:id="rId66"/>
      <p:boldItalic r:id="rId67"/>
    </p:embeddedFont>
    <p:embeddedFont>
      <p:font typeface="Open Sans Light"/>
      <p:regular r:id="rId68"/>
      <p:bold r:id="rId69"/>
      <p:italic r:id="rId70"/>
      <p:boldItalic r:id="rId71"/>
    </p:embeddedFont>
    <p:embeddedFont>
      <p:font typeface="Open Sans"/>
      <p:regular r:id="rId72"/>
      <p:bold r:id="rId73"/>
      <p:italic r:id="rId74"/>
      <p:boldItalic r:id="rId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5509618-BBD0-475F-BEE0-08DD165B443B}">
  <a:tblStyle styleId="{B5509618-BBD0-475F-BEE0-08DD165B443B}" styleName="Table_0">
    <a:wholeTbl>
      <a:tcTxStyle b="off" i="off">
        <a:font>
          <a:latin typeface="Arial"/>
          <a:ea typeface="Arial"/>
          <a:cs typeface="Arial"/>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ED73AE2-33A0-4021-AF78-E88D756843AA}"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OpenSans-bold.fntdata"/><Relationship Id="rId72" Type="http://schemas.openxmlformats.org/officeDocument/2006/relationships/font" Target="fonts/OpenSans-regular.fntdata"/><Relationship Id="rId31" Type="http://schemas.openxmlformats.org/officeDocument/2006/relationships/slide" Target="slides/slide25.xml"/><Relationship Id="rId75" Type="http://schemas.openxmlformats.org/officeDocument/2006/relationships/font" Target="fonts/OpenSans-boldItalic.fntdata"/><Relationship Id="rId30" Type="http://schemas.openxmlformats.org/officeDocument/2006/relationships/slide" Target="slides/slide24.xml"/><Relationship Id="rId74" Type="http://schemas.openxmlformats.org/officeDocument/2006/relationships/font" Target="fonts/OpenSans-italic.fntdata"/><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OpenSansLight-boldItalic.fntdata"/><Relationship Id="rId70" Type="http://schemas.openxmlformats.org/officeDocument/2006/relationships/font" Target="fonts/OpenSansLight-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Roboto-italic.fntdata"/><Relationship Id="rId61" Type="http://schemas.openxmlformats.org/officeDocument/2006/relationships/font" Target="fonts/Roboto-bold.fntdata"/><Relationship Id="rId20" Type="http://schemas.openxmlformats.org/officeDocument/2006/relationships/slide" Target="slides/slide14.xml"/><Relationship Id="rId64" Type="http://schemas.openxmlformats.org/officeDocument/2006/relationships/font" Target="fonts/SourceSansPro-regular.fntdata"/><Relationship Id="rId63" Type="http://schemas.openxmlformats.org/officeDocument/2006/relationships/font" Target="fonts/Roboto-boldItalic.fntdata"/><Relationship Id="rId22" Type="http://schemas.openxmlformats.org/officeDocument/2006/relationships/slide" Target="slides/slide16.xml"/><Relationship Id="rId66" Type="http://schemas.openxmlformats.org/officeDocument/2006/relationships/font" Target="fonts/SourceSansPro-italic.fntdata"/><Relationship Id="rId21" Type="http://schemas.openxmlformats.org/officeDocument/2006/relationships/slide" Target="slides/slide15.xml"/><Relationship Id="rId65" Type="http://schemas.openxmlformats.org/officeDocument/2006/relationships/font" Target="fonts/SourceSansPro-bold.fntdata"/><Relationship Id="rId24" Type="http://schemas.openxmlformats.org/officeDocument/2006/relationships/slide" Target="slides/slide18.xml"/><Relationship Id="rId68" Type="http://schemas.openxmlformats.org/officeDocument/2006/relationships/font" Target="fonts/OpenSansLight-regular.fntdata"/><Relationship Id="rId23" Type="http://schemas.openxmlformats.org/officeDocument/2006/relationships/slide" Target="slides/slide17.xml"/><Relationship Id="rId67" Type="http://schemas.openxmlformats.org/officeDocument/2006/relationships/font" Target="fonts/SourceSansPro-boldItalic.fntdata"/><Relationship Id="rId60" Type="http://schemas.openxmlformats.org/officeDocument/2006/relationships/font" Target="fonts/Roboto-regular.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OpenSansLight-bold.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4b1f548d9b_0_97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g4b1f548d9b_0_9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77efb5906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77efb5906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Table with record quality issues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77efb5906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0" name="Google Shape;590;g77efb5906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85e103e1e9_0_108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SzPts val="1100"/>
              <a:buNone/>
            </a:pPr>
            <a:r>
              <a:rPr lang="en-GB">
                <a:solidFill>
                  <a:schemeClr val="dk1"/>
                </a:solidFill>
              </a:rPr>
              <a:t>As a consultant, I have been part of several central data teams, and I know that what Max just described is a very common pattern that I’ve seen again and again</a:t>
            </a:r>
            <a:endParaRPr>
              <a:solidFill>
                <a:schemeClr val="dk1"/>
              </a:solidFill>
            </a:endParaRPr>
          </a:p>
          <a:p>
            <a:pPr indent="0" lvl="0" marL="0" rtl="0" algn="l">
              <a:spcBef>
                <a:spcPts val="400"/>
              </a:spcBef>
              <a:spcAft>
                <a:spcPts val="0"/>
              </a:spcAft>
              <a:buSzPts val="1100"/>
              <a:buNone/>
            </a:pPr>
            <a:r>
              <a:rPr lang="en-GB">
                <a:solidFill>
                  <a:schemeClr val="dk1"/>
                </a:solidFill>
              </a:rPr>
              <a:t>When we take a step back this pattern looks like this</a:t>
            </a:r>
            <a:endParaRPr>
              <a:solidFill>
                <a:schemeClr val="dk1"/>
              </a:solidFill>
            </a:endParaRPr>
          </a:p>
          <a:p>
            <a:pPr indent="0" lvl="0" marL="0" rtl="0" algn="l">
              <a:spcBef>
                <a:spcPts val="400"/>
              </a:spcBef>
              <a:spcAft>
                <a:spcPts val="0"/>
              </a:spcAft>
              <a:buSzPts val="1100"/>
              <a:buNone/>
            </a:pPr>
            <a:r>
              <a:rPr lang="en-GB">
                <a:solidFill>
                  <a:schemeClr val="dk1"/>
                </a:solidFill>
              </a:rPr>
              <a:t>Three general parties ...</a:t>
            </a:r>
            <a:endParaRPr/>
          </a:p>
        </p:txBody>
      </p:sp>
      <p:sp>
        <p:nvSpPr>
          <p:cNvPr id="612" name="Google Shape;612;g85e103e1e9_0_10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85e103e1e9_0_109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SzPts val="1100"/>
              <a:buNone/>
            </a:pPr>
            <a:r>
              <a:rPr lang="en-GB">
                <a:solidFill>
                  <a:schemeClr val="dk1"/>
                </a:solidFill>
              </a:rPr>
              <a:t>As a consultant, I have been part of several central data teams, and I know that what Max just described is a very common pattern that I’ve seen again and again</a:t>
            </a:r>
            <a:endParaRPr>
              <a:solidFill>
                <a:schemeClr val="dk1"/>
              </a:solidFill>
            </a:endParaRPr>
          </a:p>
          <a:p>
            <a:pPr indent="0" lvl="0" marL="0" rtl="0" algn="l">
              <a:spcBef>
                <a:spcPts val="400"/>
              </a:spcBef>
              <a:spcAft>
                <a:spcPts val="0"/>
              </a:spcAft>
              <a:buSzPts val="1100"/>
              <a:buNone/>
            </a:pPr>
            <a:r>
              <a:rPr lang="en-GB">
                <a:solidFill>
                  <a:schemeClr val="dk1"/>
                </a:solidFill>
              </a:rPr>
              <a:t>When we take a step back this pattern looks like this</a:t>
            </a:r>
            <a:endParaRPr>
              <a:solidFill>
                <a:schemeClr val="dk1"/>
              </a:solidFill>
            </a:endParaRPr>
          </a:p>
          <a:p>
            <a:pPr indent="0" lvl="0" marL="0" rtl="0" algn="l">
              <a:spcBef>
                <a:spcPts val="400"/>
              </a:spcBef>
              <a:spcAft>
                <a:spcPts val="0"/>
              </a:spcAft>
              <a:buSzPts val="1100"/>
              <a:buNone/>
            </a:pPr>
            <a:r>
              <a:rPr lang="en-GB">
                <a:solidFill>
                  <a:schemeClr val="dk1"/>
                </a:solidFill>
              </a:rPr>
              <a:t>Three general parties ...</a:t>
            </a:r>
            <a:endParaRPr/>
          </a:p>
        </p:txBody>
      </p:sp>
      <p:sp>
        <p:nvSpPr>
          <p:cNvPr id="624" name="Google Shape;624;g85e103e1e9_0_10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85e103e1e9_0_91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SzPts val="1100"/>
              <a:buNone/>
            </a:pPr>
            <a:r>
              <a:t/>
            </a:r>
            <a:endParaRPr/>
          </a:p>
        </p:txBody>
      </p:sp>
      <p:sp>
        <p:nvSpPr>
          <p:cNvPr id="639" name="Google Shape;639;g85e103e1e9_0_9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85e103e1e9_0_93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GB">
                <a:solidFill>
                  <a:schemeClr val="dk1"/>
                </a:solidFill>
              </a:rPr>
              <a:t>Firefighting, deal with upstream issues...</a:t>
            </a:r>
            <a:endParaRPr>
              <a:solidFill>
                <a:schemeClr val="dk1"/>
              </a:solidFill>
            </a:endParaRPr>
          </a:p>
          <a:p>
            <a:pPr indent="0" lvl="0" marL="0" rtl="0" algn="l">
              <a:spcBef>
                <a:spcPts val="400"/>
              </a:spcBef>
              <a:spcAft>
                <a:spcPts val="0"/>
              </a:spcAft>
              <a:buClr>
                <a:schemeClr val="dk1"/>
              </a:buClr>
              <a:buSzPts val="1100"/>
              <a:buFont typeface="Arial"/>
              <a:buNone/>
            </a:pPr>
            <a:r>
              <a:rPr lang="en-GB">
                <a:solidFill>
                  <a:schemeClr val="dk1"/>
                </a:solidFill>
              </a:rPr>
              <a:t>Interestingly, doesnt matter whether you’re building a DWH or a Data Lake</a:t>
            </a:r>
            <a:endParaRPr/>
          </a:p>
        </p:txBody>
      </p:sp>
      <p:sp>
        <p:nvSpPr>
          <p:cNvPr id="657" name="Google Shape;657;g85e103e1e9_0_9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7809cdc4cb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SzPts val="1100"/>
              <a:buNone/>
            </a:pPr>
            <a:r>
              <a:rPr lang="en-GB"/>
              <a:t>The reason is that this is not a technical problem but it will happen with any central data platform that takes central ownership of data</a:t>
            </a:r>
            <a:endParaRPr/>
          </a:p>
          <a:p>
            <a:pPr indent="0" lvl="0" marL="0" rtl="0" algn="l">
              <a:lnSpc>
                <a:spcPct val="100000"/>
              </a:lnSpc>
              <a:spcBef>
                <a:spcPts val="400"/>
              </a:spcBef>
              <a:spcAft>
                <a:spcPts val="0"/>
              </a:spcAft>
              <a:buSzPts val="1100"/>
              <a:buNone/>
            </a:pPr>
            <a:r>
              <a:rPr lang="en-GB"/>
              <a:t>Simply imagine the number of data producers (left) to grow</a:t>
            </a:r>
            <a:endParaRPr/>
          </a:p>
          <a:p>
            <a:pPr indent="0" lvl="0" marL="0" rtl="0" algn="l">
              <a:lnSpc>
                <a:spcPct val="100000"/>
              </a:lnSpc>
              <a:spcBef>
                <a:spcPts val="400"/>
              </a:spcBef>
              <a:spcAft>
                <a:spcPts val="0"/>
              </a:spcAft>
              <a:buSzPts val="1100"/>
              <a:buNone/>
            </a:pPr>
            <a:r>
              <a:rPr lang="en-GB"/>
              <a:t>And the number of data consumers (right) will grow</a:t>
            </a:r>
            <a:endParaRPr/>
          </a:p>
          <a:p>
            <a:pPr indent="0" lvl="0" marL="0" rtl="0" algn="l">
              <a:lnSpc>
                <a:spcPct val="100000"/>
              </a:lnSpc>
              <a:spcBef>
                <a:spcPts val="400"/>
              </a:spcBef>
              <a:spcAft>
                <a:spcPts val="0"/>
              </a:spcAft>
              <a:buSzPts val="1100"/>
              <a:buNone/>
            </a:pPr>
            <a:r>
              <a:rPr lang="en-GB"/>
              <a:t>UItimately this platform will become a bottleneck</a:t>
            </a:r>
            <a:endParaRPr/>
          </a:p>
          <a:p>
            <a:pPr indent="0" lvl="0" marL="0" rtl="0" algn="l">
              <a:lnSpc>
                <a:spcPct val="100000"/>
              </a:lnSpc>
              <a:spcBef>
                <a:spcPts val="400"/>
              </a:spcBef>
              <a:spcAft>
                <a:spcPts val="0"/>
              </a:spcAft>
              <a:buSzPts val="1100"/>
              <a:buNone/>
            </a:pPr>
            <a:r>
              <a:rPr lang="en-GB"/>
              <a:t>But why is this actually the case</a:t>
            </a:r>
            <a:endParaRPr/>
          </a:p>
        </p:txBody>
      </p:sp>
      <p:sp>
        <p:nvSpPr>
          <p:cNvPr id="678" name="Google Shape;678;g7809cdc4c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85e103e1e9_0_95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GB">
                <a:solidFill>
                  <a:schemeClr val="dk1"/>
                </a:solidFill>
              </a:rPr>
              <a:t>One reason is, that a central data platform is a data monolith that cuts through domains</a:t>
            </a:r>
            <a:endParaRPr>
              <a:solidFill>
                <a:schemeClr val="dk1"/>
              </a:solidFill>
            </a:endParaRPr>
          </a:p>
          <a:p>
            <a:pPr indent="0" lvl="0" marL="0" rtl="0" algn="l">
              <a:spcBef>
                <a:spcPts val="400"/>
              </a:spcBef>
              <a:spcAft>
                <a:spcPts val="0"/>
              </a:spcAft>
              <a:buClr>
                <a:schemeClr val="dk1"/>
              </a:buClr>
              <a:buSzPts val="1100"/>
              <a:buFont typeface="Arial"/>
              <a:buNone/>
            </a:pPr>
            <a:r>
              <a:rPr lang="en-GB">
                <a:solidFill>
                  <a:schemeClr val="dk1"/>
                </a:solidFill>
              </a:rPr>
              <a:t>Let’s say this is a checkout service team producing checkout events</a:t>
            </a:r>
            <a:endParaRPr>
              <a:solidFill>
                <a:schemeClr val="dk1"/>
              </a:solidFill>
            </a:endParaRPr>
          </a:p>
          <a:p>
            <a:pPr indent="0" lvl="0" marL="0" rtl="0" algn="l">
              <a:lnSpc>
                <a:spcPct val="100000"/>
              </a:lnSpc>
              <a:spcBef>
                <a:spcPts val="400"/>
              </a:spcBef>
              <a:spcAft>
                <a:spcPts val="0"/>
              </a:spcAft>
              <a:buSzPts val="1100"/>
              <a:buNone/>
            </a:pPr>
            <a:r>
              <a:t/>
            </a:r>
            <a:endParaRPr/>
          </a:p>
          <a:p>
            <a:pPr indent="0" lvl="0" marL="0" rtl="0" algn="l">
              <a:lnSpc>
                <a:spcPct val="100000"/>
              </a:lnSpc>
              <a:spcBef>
                <a:spcPts val="400"/>
              </a:spcBef>
              <a:spcAft>
                <a:spcPts val="0"/>
              </a:spcAft>
              <a:buSzPts val="1100"/>
              <a:buNone/>
            </a:pPr>
            <a:r>
              <a:t/>
            </a:r>
            <a:endParaRPr/>
          </a:p>
        </p:txBody>
      </p:sp>
      <p:sp>
        <p:nvSpPr>
          <p:cNvPr id="725" name="Google Shape;725;g85e103e1e9_0_9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7809cdc4cb_0_1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SzPts val="1100"/>
              <a:buNone/>
            </a:pPr>
            <a:r>
              <a:rPr lang="en-GB"/>
              <a:t>Now coming from those observations, the data mesh paradigm mainly takes three concepts that we have already been applying successfully in the general SWE community for years, but applies them to data</a:t>
            </a:r>
            <a:endParaRPr/>
          </a:p>
          <a:p>
            <a:pPr indent="0" lvl="0" marL="0" rtl="0" algn="l">
              <a:lnSpc>
                <a:spcPct val="100000"/>
              </a:lnSpc>
              <a:spcBef>
                <a:spcPts val="400"/>
              </a:spcBef>
              <a:spcAft>
                <a:spcPts val="0"/>
              </a:spcAft>
              <a:buSzPts val="1100"/>
              <a:buNone/>
            </a:pPr>
            <a:r>
              <a:rPr lang="en-GB"/>
              <a:t>Those are… and I will quickly go through them now.</a:t>
            </a:r>
            <a:endParaRPr/>
          </a:p>
          <a:p>
            <a:pPr indent="0" lvl="0" marL="0" rtl="0" algn="l">
              <a:lnSpc>
                <a:spcPct val="100000"/>
              </a:lnSpc>
              <a:spcBef>
                <a:spcPts val="400"/>
              </a:spcBef>
              <a:spcAft>
                <a:spcPts val="0"/>
              </a:spcAft>
              <a:buSzPts val="1100"/>
              <a:buNone/>
            </a:pPr>
            <a:r>
              <a:rPr lang="en-GB"/>
              <a:t>And if you haven’t read Zhamak’s article on Martin Fowlers blog yet, do so later today, because she has been the one who coined the term Data Mesh and her article explains the ideas of the data mesh much better than what I can achieve in a few minutes here.</a:t>
            </a:r>
            <a:endParaRPr/>
          </a:p>
        </p:txBody>
      </p:sp>
      <p:sp>
        <p:nvSpPr>
          <p:cNvPr id="776" name="Google Shape;776;g7809cdc4cb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85e103e1e9_0_12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SzPts val="1100"/>
              <a:buNone/>
            </a:pPr>
            <a:r>
              <a:rPr lang="en-GB"/>
              <a:t>Product thinking. I start with this one because I believe that this is really the one that can have the biggest impact, because it helps most with the ownership issues that Max mentioned earlier.</a:t>
            </a:r>
            <a:endParaRPr/>
          </a:p>
          <a:p>
            <a:pPr indent="0" lvl="0" marL="0" rtl="0" algn="l">
              <a:lnSpc>
                <a:spcPct val="100000"/>
              </a:lnSpc>
              <a:spcBef>
                <a:spcPts val="400"/>
              </a:spcBef>
              <a:spcAft>
                <a:spcPts val="0"/>
              </a:spcAft>
              <a:buSzPts val="1100"/>
              <a:buNone/>
            </a:pPr>
            <a:r>
              <a:rPr lang="en-GB"/>
              <a:t>The idea is simple, start thinking of a dataset as a product. That means you have to think about questions such as…</a:t>
            </a:r>
            <a:endParaRPr/>
          </a:p>
          <a:p>
            <a:pPr indent="0" lvl="0" marL="0" rtl="0" algn="l">
              <a:lnSpc>
                <a:spcPct val="100000"/>
              </a:lnSpc>
              <a:spcBef>
                <a:spcPts val="400"/>
              </a:spcBef>
              <a:spcAft>
                <a:spcPts val="0"/>
              </a:spcAft>
              <a:buSzPts val="1100"/>
              <a:buNone/>
            </a:pPr>
            <a:r>
              <a:rPr lang="en-GB"/>
              <a:t>Doing this thoroughly means that you probably need a dedicated data product manager.</a:t>
            </a:r>
            <a:endParaRPr/>
          </a:p>
          <a:p>
            <a:pPr indent="0" lvl="0" marL="0" rtl="0" algn="l">
              <a:lnSpc>
                <a:spcPct val="100000"/>
              </a:lnSpc>
              <a:spcBef>
                <a:spcPts val="400"/>
              </a:spcBef>
              <a:spcAft>
                <a:spcPts val="0"/>
              </a:spcAft>
              <a:buSzPts val="1100"/>
              <a:buNone/>
            </a:pPr>
            <a:r>
              <a:rPr lang="en-GB"/>
              <a:t>The idea is then that such data products are developed and maintained by a cross-functional autonomous team that has all the capabilities to provide their data to their customers. This often means that they maintain data pipelines, interfaces, documentation etc.</a:t>
            </a:r>
            <a:endParaRPr/>
          </a:p>
        </p:txBody>
      </p:sp>
      <p:sp>
        <p:nvSpPr>
          <p:cNvPr id="782" name="Google Shape;782;g85e103e1e9_0_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ec11cbd3d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ec11cbd3d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f0b4ef5947_0_118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SzPts val="1100"/>
              <a:buNone/>
            </a:pPr>
            <a:r>
              <a:rPr lang="en-GB"/>
              <a:t>Applying domain driven-design here means that one data product should always capture one clearly defined domain</a:t>
            </a:r>
            <a:endParaRPr/>
          </a:p>
          <a:p>
            <a:pPr indent="0" lvl="0" marL="0" rtl="0" algn="l">
              <a:lnSpc>
                <a:spcPct val="100000"/>
              </a:lnSpc>
              <a:spcBef>
                <a:spcPts val="400"/>
              </a:spcBef>
              <a:spcAft>
                <a:spcPts val="0"/>
              </a:spcAft>
              <a:buSzPts val="1100"/>
              <a:buNone/>
            </a:pPr>
            <a:r>
              <a:rPr lang="en-GB"/>
              <a:t>So that the team developing this data product can be domain experts about that domain</a:t>
            </a:r>
            <a:endParaRPr/>
          </a:p>
          <a:p>
            <a:pPr indent="0" lvl="0" marL="0" rtl="0" algn="l">
              <a:lnSpc>
                <a:spcPct val="100000"/>
              </a:lnSpc>
              <a:spcBef>
                <a:spcPts val="400"/>
              </a:spcBef>
              <a:spcAft>
                <a:spcPts val="0"/>
              </a:spcAft>
              <a:buSzPts val="1100"/>
              <a:buNone/>
            </a:pPr>
            <a:r>
              <a:t/>
            </a:r>
            <a:endParaRPr/>
          </a:p>
        </p:txBody>
      </p:sp>
      <p:sp>
        <p:nvSpPr>
          <p:cNvPr id="806" name="Google Shape;806;gf0b4ef5947_0_11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f0b4ef5947_0_99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SzPts val="1100"/>
              <a:buNone/>
            </a:pPr>
            <a:r>
              <a:rPr lang="en-GB"/>
              <a:t>Such domain-oriented data products become the fundamental building blocks of an ecosystem to structure ownership of datasets and value creation</a:t>
            </a:r>
            <a:endParaRPr/>
          </a:p>
          <a:p>
            <a:pPr indent="0" lvl="0" marL="0" rtl="0" algn="l">
              <a:lnSpc>
                <a:spcPct val="100000"/>
              </a:lnSpc>
              <a:spcBef>
                <a:spcPts val="400"/>
              </a:spcBef>
              <a:spcAft>
                <a:spcPts val="0"/>
              </a:spcAft>
              <a:buSzPts val="1100"/>
              <a:buNone/>
            </a:pPr>
            <a:r>
              <a:rPr lang="en-GB"/>
              <a:t>You can think of more source-oriented data products</a:t>
            </a:r>
            <a:endParaRPr/>
          </a:p>
          <a:p>
            <a:pPr indent="0" lvl="0" marL="0" rtl="0" algn="l">
              <a:lnSpc>
                <a:spcPct val="100000"/>
              </a:lnSpc>
              <a:spcBef>
                <a:spcPts val="400"/>
              </a:spcBef>
              <a:spcAft>
                <a:spcPts val="0"/>
              </a:spcAft>
              <a:buSzPts val="1100"/>
              <a:buNone/>
            </a:pPr>
            <a:r>
              <a:rPr lang="en-GB"/>
              <a:t>Or more aggregated data products that consume other data products to form a new domain</a:t>
            </a:r>
            <a:endParaRPr/>
          </a:p>
          <a:p>
            <a:pPr indent="0" lvl="0" marL="0" rtl="0" algn="l">
              <a:lnSpc>
                <a:spcPct val="100000"/>
              </a:lnSpc>
              <a:spcBef>
                <a:spcPts val="400"/>
              </a:spcBef>
              <a:spcAft>
                <a:spcPts val="0"/>
              </a:spcAft>
              <a:buSzPts val="1100"/>
              <a:buNone/>
            </a:pPr>
            <a:r>
              <a:rPr lang="en-GB"/>
              <a:t>An example could be tracking data left and recommendations right</a:t>
            </a:r>
            <a:endParaRPr/>
          </a:p>
        </p:txBody>
      </p:sp>
      <p:sp>
        <p:nvSpPr>
          <p:cNvPr id="832" name="Google Shape;832;gf0b4ef5947_0_9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gf0b4ef5947_0_79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SzPts val="1100"/>
              <a:buNone/>
            </a:pPr>
            <a:r>
              <a:rPr lang="en-GB"/>
              <a:t>Now this idea ecosystem of data products has quite some similarity to a microservice architecture</a:t>
            </a:r>
            <a:endParaRPr/>
          </a:p>
          <a:p>
            <a:pPr indent="0" lvl="0" marL="0" rtl="0" algn="l">
              <a:lnSpc>
                <a:spcPct val="100000"/>
              </a:lnSpc>
              <a:spcBef>
                <a:spcPts val="400"/>
              </a:spcBef>
              <a:spcAft>
                <a:spcPts val="0"/>
              </a:spcAft>
              <a:buSzPts val="1100"/>
              <a:buNone/>
            </a:pPr>
            <a:r>
              <a:rPr lang="en-GB"/>
              <a:t>Similarly interoperability is key</a:t>
            </a:r>
            <a:endParaRPr/>
          </a:p>
          <a:p>
            <a:pPr indent="0" lvl="0" marL="0" rtl="0" algn="l">
              <a:lnSpc>
                <a:spcPct val="100000"/>
              </a:lnSpc>
              <a:spcBef>
                <a:spcPts val="400"/>
              </a:spcBef>
              <a:spcAft>
                <a:spcPts val="0"/>
              </a:spcAft>
              <a:buSzPts val="1100"/>
              <a:buNone/>
            </a:pPr>
            <a:r>
              <a:t/>
            </a:r>
            <a:endParaRPr/>
          </a:p>
          <a:p>
            <a:pPr indent="0" lvl="0" marL="0" rtl="0" algn="l">
              <a:lnSpc>
                <a:spcPct val="100000"/>
              </a:lnSpc>
              <a:spcBef>
                <a:spcPts val="400"/>
              </a:spcBef>
              <a:spcAft>
                <a:spcPts val="0"/>
              </a:spcAft>
              <a:buSzPts val="1100"/>
              <a:buNone/>
            </a:pPr>
            <a:r>
              <a:rPr lang="en-GB"/>
              <a:t>But also similarly, not every service counts as a proper microservice</a:t>
            </a:r>
            <a:endParaRPr/>
          </a:p>
        </p:txBody>
      </p:sp>
      <p:sp>
        <p:nvSpPr>
          <p:cNvPr id="909" name="Google Shape;909;gf0b4ef5947_0_7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g85e103e1e9_0_69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GB">
                <a:solidFill>
                  <a:schemeClr val="dk1"/>
                </a:solidFill>
              </a:rPr>
              <a:t>Finally</a:t>
            </a:r>
            <a:r>
              <a:rPr lang="en-GB">
                <a:solidFill>
                  <a:schemeClr val="dk1"/>
                </a:solidFill>
              </a:rPr>
              <a:t> one is infra as platform to avoid unnecessary duplication of effort</a:t>
            </a:r>
            <a:endParaRPr>
              <a:solidFill>
                <a:schemeClr val="dk1"/>
              </a:solidFill>
            </a:endParaRPr>
          </a:p>
          <a:p>
            <a:pPr indent="0" lvl="0" marL="0" rtl="0" algn="l">
              <a:spcBef>
                <a:spcPts val="400"/>
              </a:spcBef>
              <a:spcAft>
                <a:spcPts val="0"/>
              </a:spcAft>
              <a:buClr>
                <a:schemeClr val="dk1"/>
              </a:buClr>
              <a:buSzPts val="1100"/>
              <a:buFont typeface="Arial"/>
              <a:buNone/>
            </a:pPr>
            <a:r>
              <a:rPr lang="en-GB">
                <a:solidFill>
                  <a:schemeClr val="dk1"/>
                </a:solidFill>
              </a:rPr>
              <a:t>The key thing here is however, to strictly focus on a data infra platform, not a data platform, means domain-agnostic</a:t>
            </a:r>
            <a:endParaRPr>
              <a:solidFill>
                <a:schemeClr val="dk1"/>
              </a:solidFill>
            </a:endParaRPr>
          </a:p>
          <a:p>
            <a:pPr indent="0" lvl="0" marL="0" rtl="0" algn="l">
              <a:spcBef>
                <a:spcPts val="400"/>
              </a:spcBef>
              <a:spcAft>
                <a:spcPts val="0"/>
              </a:spcAft>
              <a:buClr>
                <a:schemeClr val="dk1"/>
              </a:buClr>
              <a:buSzPts val="1100"/>
              <a:buFont typeface="Arial"/>
              <a:buNone/>
            </a:pPr>
            <a:r>
              <a:rPr lang="en-GB">
                <a:solidFill>
                  <a:schemeClr val="dk1"/>
                </a:solidFill>
              </a:rPr>
              <a:t>Because you need to be very careful not to run into the monolith again (antipattern, domain knowledge needed)</a:t>
            </a:r>
            <a:endParaRPr>
              <a:solidFill>
                <a:schemeClr val="dk1"/>
              </a:solidFill>
            </a:endParaRPr>
          </a:p>
          <a:p>
            <a:pPr indent="0" lvl="0" marL="0" rtl="0" algn="l">
              <a:spcBef>
                <a:spcPts val="400"/>
              </a:spcBef>
              <a:spcAft>
                <a:spcPts val="0"/>
              </a:spcAft>
              <a:buClr>
                <a:schemeClr val="dk1"/>
              </a:buClr>
              <a:buSzPts val="1100"/>
              <a:buFont typeface="Arial"/>
              <a:buNone/>
            </a:pPr>
            <a:r>
              <a:rPr lang="en-GB">
                <a:solidFill>
                  <a:schemeClr val="dk1"/>
                </a:solidFill>
              </a:rPr>
              <a:t>A good indicator for a successful platform can be how long it takes... </a:t>
            </a:r>
            <a:endParaRPr/>
          </a:p>
        </p:txBody>
      </p:sp>
      <p:sp>
        <p:nvSpPr>
          <p:cNvPr id="999" name="Google Shape;999;g85e103e1e9_0_6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9" name="Shape 1109"/>
        <p:cNvGrpSpPr/>
        <p:nvPr/>
      </p:nvGrpSpPr>
      <p:grpSpPr>
        <a:xfrm>
          <a:off x="0" y="0"/>
          <a:ext cx="0" cy="0"/>
          <a:chOff x="0" y="0"/>
          <a:chExt cx="0" cy="0"/>
        </a:xfrm>
      </p:grpSpPr>
      <p:sp>
        <p:nvSpPr>
          <p:cNvPr id="1110" name="Google Shape;1110;gf0b4ef5947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1" name="Google Shape;1111;gf0b4ef5947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2" name="Shape 1202"/>
        <p:cNvGrpSpPr/>
        <p:nvPr/>
      </p:nvGrpSpPr>
      <p:grpSpPr>
        <a:xfrm>
          <a:off x="0" y="0"/>
          <a:ext cx="0" cy="0"/>
          <a:chOff x="0" y="0"/>
          <a:chExt cx="0" cy="0"/>
        </a:xfrm>
      </p:grpSpPr>
      <p:sp>
        <p:nvSpPr>
          <p:cNvPr id="1203" name="Google Shape;1203;gf0b4ef5947_0_4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4" name="Google Shape;1204;gf0b4ef5947_0_4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4" name="Shape 1304"/>
        <p:cNvGrpSpPr/>
        <p:nvPr/>
      </p:nvGrpSpPr>
      <p:grpSpPr>
        <a:xfrm>
          <a:off x="0" y="0"/>
          <a:ext cx="0" cy="0"/>
          <a:chOff x="0" y="0"/>
          <a:chExt cx="0" cy="0"/>
        </a:xfrm>
      </p:grpSpPr>
      <p:sp>
        <p:nvSpPr>
          <p:cNvPr id="1305" name="Google Shape;1305;gf0b4ef5947_0_56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SzPts val="1100"/>
              <a:buNone/>
            </a:pPr>
            <a:r>
              <a:rPr lang="en-GB"/>
              <a:t>Now coming from those observations, the data mesh paradigm mainly takes three concepts that we have already been applying successfully in the general SWE community for years, but applies them to data</a:t>
            </a:r>
            <a:endParaRPr/>
          </a:p>
          <a:p>
            <a:pPr indent="0" lvl="0" marL="0" rtl="0" algn="l">
              <a:lnSpc>
                <a:spcPct val="100000"/>
              </a:lnSpc>
              <a:spcBef>
                <a:spcPts val="400"/>
              </a:spcBef>
              <a:spcAft>
                <a:spcPts val="0"/>
              </a:spcAft>
              <a:buSzPts val="1100"/>
              <a:buNone/>
            </a:pPr>
            <a:r>
              <a:rPr lang="en-GB"/>
              <a:t>Those are… and I will quickly go through them now.</a:t>
            </a:r>
            <a:endParaRPr/>
          </a:p>
          <a:p>
            <a:pPr indent="0" lvl="0" marL="0" rtl="0" algn="l">
              <a:lnSpc>
                <a:spcPct val="100000"/>
              </a:lnSpc>
              <a:spcBef>
                <a:spcPts val="400"/>
              </a:spcBef>
              <a:spcAft>
                <a:spcPts val="0"/>
              </a:spcAft>
              <a:buSzPts val="1100"/>
              <a:buNone/>
            </a:pPr>
            <a:r>
              <a:rPr lang="en-GB"/>
              <a:t>And if you haven’t read Zhamak’s article on Martin Fowlers blog yet, do so later today, because she has been the one who coined the term Data Mesh and her article explains the ideas of the data mesh much better than what I can achieve in a few minutes here.</a:t>
            </a:r>
            <a:endParaRPr/>
          </a:p>
        </p:txBody>
      </p:sp>
      <p:sp>
        <p:nvSpPr>
          <p:cNvPr id="1306" name="Google Shape;1306;gf0b4ef5947_0_5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0" name="Shape 1310"/>
        <p:cNvGrpSpPr/>
        <p:nvPr/>
      </p:nvGrpSpPr>
      <p:grpSpPr>
        <a:xfrm>
          <a:off x="0" y="0"/>
          <a:ext cx="0" cy="0"/>
          <a:chOff x="0" y="0"/>
          <a:chExt cx="0" cy="0"/>
        </a:xfrm>
      </p:grpSpPr>
      <p:sp>
        <p:nvSpPr>
          <p:cNvPr id="1311" name="Google Shape;1311;gf0b4ef5947_0_56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SzPts val="1100"/>
              <a:buNone/>
            </a:pPr>
            <a:r>
              <a:rPr lang="en-GB"/>
              <a:t>Now coming from those observations, the data mesh paradigm mainly takes three concepts that we have already been applying successfully in the general SWE community for years, but applies them to data</a:t>
            </a:r>
            <a:endParaRPr/>
          </a:p>
          <a:p>
            <a:pPr indent="0" lvl="0" marL="0" rtl="0" algn="l">
              <a:lnSpc>
                <a:spcPct val="100000"/>
              </a:lnSpc>
              <a:spcBef>
                <a:spcPts val="400"/>
              </a:spcBef>
              <a:spcAft>
                <a:spcPts val="0"/>
              </a:spcAft>
              <a:buSzPts val="1100"/>
              <a:buNone/>
            </a:pPr>
            <a:r>
              <a:rPr lang="en-GB"/>
              <a:t>Those are… and I will quickly go through them now.</a:t>
            </a:r>
            <a:endParaRPr/>
          </a:p>
          <a:p>
            <a:pPr indent="0" lvl="0" marL="0" rtl="0" algn="l">
              <a:lnSpc>
                <a:spcPct val="100000"/>
              </a:lnSpc>
              <a:spcBef>
                <a:spcPts val="400"/>
              </a:spcBef>
              <a:spcAft>
                <a:spcPts val="0"/>
              </a:spcAft>
              <a:buSzPts val="1100"/>
              <a:buNone/>
            </a:pPr>
            <a:r>
              <a:rPr lang="en-GB"/>
              <a:t>And if you haven’t read Zhamak’s article on Martin Fowlers blog yet, do so later today, because she has been the one who coined the term Data Mesh and her article explains the ideas of the data mesh much better than what I can achieve in a few minutes here.</a:t>
            </a:r>
            <a:endParaRPr/>
          </a:p>
        </p:txBody>
      </p:sp>
      <p:sp>
        <p:nvSpPr>
          <p:cNvPr id="1312" name="Google Shape;1312;gf0b4ef5947_0_5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6" name="Shape 1316"/>
        <p:cNvGrpSpPr/>
        <p:nvPr/>
      </p:nvGrpSpPr>
      <p:grpSpPr>
        <a:xfrm>
          <a:off x="0" y="0"/>
          <a:ext cx="0" cy="0"/>
          <a:chOff x="0" y="0"/>
          <a:chExt cx="0" cy="0"/>
        </a:xfrm>
      </p:grpSpPr>
      <p:sp>
        <p:nvSpPr>
          <p:cNvPr id="1317" name="Google Shape;1317;gf0b4ef5947_0_57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SzPts val="1100"/>
              <a:buNone/>
            </a:pPr>
            <a:r>
              <a:rPr lang="en-GB"/>
              <a:t>Now coming from those observations, the data mesh paradigm mainly takes three concepts that we have already been applying successfully in the general SWE community for years, but applies them to data</a:t>
            </a:r>
            <a:endParaRPr/>
          </a:p>
          <a:p>
            <a:pPr indent="0" lvl="0" marL="0" rtl="0" algn="l">
              <a:lnSpc>
                <a:spcPct val="100000"/>
              </a:lnSpc>
              <a:spcBef>
                <a:spcPts val="400"/>
              </a:spcBef>
              <a:spcAft>
                <a:spcPts val="0"/>
              </a:spcAft>
              <a:buSzPts val="1100"/>
              <a:buNone/>
            </a:pPr>
            <a:r>
              <a:rPr lang="en-GB"/>
              <a:t>Those are… and I will quickly go through them now.</a:t>
            </a:r>
            <a:endParaRPr/>
          </a:p>
          <a:p>
            <a:pPr indent="0" lvl="0" marL="0" rtl="0" algn="l">
              <a:lnSpc>
                <a:spcPct val="100000"/>
              </a:lnSpc>
              <a:spcBef>
                <a:spcPts val="400"/>
              </a:spcBef>
              <a:spcAft>
                <a:spcPts val="0"/>
              </a:spcAft>
              <a:buSzPts val="1100"/>
              <a:buNone/>
            </a:pPr>
            <a:r>
              <a:rPr lang="en-GB"/>
              <a:t>And if you haven’t read Zhamak’s article on Martin Fowlers blog yet, do so later today, because she has been the one who coined the term Data Mesh and her article explains the ideas of the data mesh much better than what I can achieve in a few minutes here.</a:t>
            </a:r>
            <a:endParaRPr/>
          </a:p>
        </p:txBody>
      </p:sp>
      <p:sp>
        <p:nvSpPr>
          <p:cNvPr id="1318" name="Google Shape;1318;gf0b4ef5947_0_5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2" name="Shape 1322"/>
        <p:cNvGrpSpPr/>
        <p:nvPr/>
      </p:nvGrpSpPr>
      <p:grpSpPr>
        <a:xfrm>
          <a:off x="0" y="0"/>
          <a:ext cx="0" cy="0"/>
          <a:chOff x="0" y="0"/>
          <a:chExt cx="0" cy="0"/>
        </a:xfrm>
      </p:grpSpPr>
      <p:sp>
        <p:nvSpPr>
          <p:cNvPr id="1323" name="Google Shape;1323;g782791311f_0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...from an infra platform perspective</a:t>
            </a:r>
            <a:endParaRPr/>
          </a:p>
          <a:p>
            <a:pPr indent="0" lvl="0" marL="0" rtl="0" algn="l">
              <a:spcBef>
                <a:spcPts val="0"/>
              </a:spcBef>
              <a:spcAft>
                <a:spcPts val="0"/>
              </a:spcAft>
              <a:buNone/>
            </a:pPr>
            <a:r>
              <a:t/>
            </a:r>
            <a:endParaRPr/>
          </a:p>
        </p:txBody>
      </p:sp>
      <p:sp>
        <p:nvSpPr>
          <p:cNvPr id="1324" name="Google Shape;1324;g782791311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4b1f548d9b_0_135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Zalando Analytics Cloud Journey</a:t>
            </a:r>
            <a:endParaRPr/>
          </a:p>
          <a:p>
            <a:pPr indent="-298450" lvl="0" marL="457200" rtl="0" algn="l">
              <a:spcBef>
                <a:spcPts val="0"/>
              </a:spcBef>
              <a:spcAft>
                <a:spcPts val="0"/>
              </a:spcAft>
              <a:buSzPts val="1100"/>
              <a:buChar char="●"/>
            </a:pPr>
            <a:r>
              <a:rPr lang="en-GB"/>
              <a:t>How did Zalando Data Analytics start</a:t>
            </a:r>
            <a:endParaRPr/>
          </a:p>
          <a:p>
            <a:pPr indent="-298450" lvl="0" marL="457200" rtl="0" algn="l">
              <a:spcBef>
                <a:spcPts val="0"/>
              </a:spcBef>
              <a:spcAft>
                <a:spcPts val="0"/>
              </a:spcAft>
              <a:buSzPts val="1100"/>
              <a:buChar char="●"/>
            </a:pPr>
            <a:r>
              <a:rPr lang="en-GB"/>
              <a:t>How did it evolve over time, especially in context of the company wide cloud migration</a:t>
            </a:r>
            <a:endParaRPr/>
          </a:p>
          <a:p>
            <a:pPr indent="-298450" lvl="0" marL="457200" rtl="0" algn="l">
              <a:spcBef>
                <a:spcPts val="0"/>
              </a:spcBef>
              <a:spcAft>
                <a:spcPts val="0"/>
              </a:spcAft>
              <a:buSzPts val="1100"/>
              <a:buChar char="●"/>
            </a:pPr>
            <a:r>
              <a:rPr lang="en-GB"/>
              <a:t>How did Zalando start using Presto as the main analytical query engine</a:t>
            </a:r>
            <a:endParaRPr/>
          </a:p>
          <a:p>
            <a:pPr indent="0" lvl="0" marL="0" rtl="0" algn="l">
              <a:spcBef>
                <a:spcPts val="0"/>
              </a:spcBef>
              <a:spcAft>
                <a:spcPts val="0"/>
              </a:spcAft>
              <a:buNone/>
            </a:pPr>
            <a:r>
              <a:rPr lang="en-GB"/>
              <a:t>The Evolution of Presto</a:t>
            </a:r>
            <a:endParaRPr/>
          </a:p>
          <a:p>
            <a:pPr indent="-298450" lvl="0" marL="457200" rtl="0" algn="l">
              <a:spcBef>
                <a:spcPts val="0"/>
              </a:spcBef>
              <a:spcAft>
                <a:spcPts val="0"/>
              </a:spcAft>
              <a:buSzPts val="1100"/>
              <a:buChar char="●"/>
            </a:pPr>
            <a:r>
              <a:rPr lang="en-GB"/>
              <a:t>What is Presto and what are the most common use cases?</a:t>
            </a:r>
            <a:endParaRPr/>
          </a:p>
          <a:p>
            <a:pPr indent="-298450" lvl="0" marL="457200" rtl="0" algn="l">
              <a:spcBef>
                <a:spcPts val="0"/>
              </a:spcBef>
              <a:spcAft>
                <a:spcPts val="0"/>
              </a:spcAft>
              <a:buSzPts val="1100"/>
              <a:buChar char="●"/>
            </a:pPr>
            <a:r>
              <a:rPr lang="en-GB"/>
              <a:t>How does Starburst fit into the picture and what does it offer on top of Presto?</a:t>
            </a:r>
            <a:endParaRPr/>
          </a:p>
          <a:p>
            <a:pPr indent="0" lvl="0" marL="0" rtl="0" algn="l">
              <a:spcBef>
                <a:spcPts val="0"/>
              </a:spcBef>
              <a:spcAft>
                <a:spcPts val="0"/>
              </a:spcAft>
              <a:buNone/>
            </a:pPr>
            <a:r>
              <a:rPr lang="en-GB"/>
              <a:t>Advanced Analytical Infrastructure</a:t>
            </a:r>
            <a:endParaRPr/>
          </a:p>
          <a:p>
            <a:pPr indent="-298450" lvl="0" marL="457200" rtl="0" algn="l">
              <a:spcBef>
                <a:spcPts val="0"/>
              </a:spcBef>
              <a:spcAft>
                <a:spcPts val="0"/>
              </a:spcAft>
              <a:buSzPts val="1100"/>
              <a:buChar char="●"/>
            </a:pPr>
            <a:r>
              <a:rPr lang="en-GB"/>
              <a:t>How did the Zalando Analytical Infrastructure change with the evolution of Presto</a:t>
            </a:r>
            <a:endParaRPr/>
          </a:p>
          <a:p>
            <a:pPr indent="-298450" lvl="0" marL="457200" rtl="0" algn="l">
              <a:spcBef>
                <a:spcPts val="0"/>
              </a:spcBef>
              <a:spcAft>
                <a:spcPts val="0"/>
              </a:spcAft>
              <a:buSzPts val="1100"/>
              <a:buChar char="●"/>
            </a:pPr>
            <a:r>
              <a:rPr lang="en-GB"/>
              <a:t>How did Starburst get us to the next level?</a:t>
            </a:r>
            <a:endParaRPr/>
          </a:p>
          <a:p>
            <a:pPr indent="-298450" lvl="0" marL="457200" rtl="0" algn="l">
              <a:spcBef>
                <a:spcPts val="0"/>
              </a:spcBef>
              <a:spcAft>
                <a:spcPts val="0"/>
              </a:spcAft>
              <a:buSzPts val="1100"/>
              <a:buChar char="●"/>
            </a:pPr>
            <a:r>
              <a:rPr lang="en-GB"/>
              <a:t>What are the next steps on the menu?</a:t>
            </a:r>
            <a:endParaRPr/>
          </a:p>
        </p:txBody>
      </p:sp>
      <p:sp>
        <p:nvSpPr>
          <p:cNvPr id="455" name="Google Shape;455;g4b1f548d9b_0_13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9" name="Shape 1329"/>
        <p:cNvGrpSpPr/>
        <p:nvPr/>
      </p:nvGrpSpPr>
      <p:grpSpPr>
        <a:xfrm>
          <a:off x="0" y="0"/>
          <a:ext cx="0" cy="0"/>
          <a:chOff x="0" y="0"/>
          <a:chExt cx="0" cy="0"/>
        </a:xfrm>
      </p:grpSpPr>
      <p:sp>
        <p:nvSpPr>
          <p:cNvPr id="1330" name="Google Shape;1330;g8595ed29a5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1" name="Google Shape;1331;g8595ed29a5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9" name="Shape 1369"/>
        <p:cNvGrpSpPr/>
        <p:nvPr/>
      </p:nvGrpSpPr>
      <p:grpSpPr>
        <a:xfrm>
          <a:off x="0" y="0"/>
          <a:ext cx="0" cy="0"/>
          <a:chOff x="0" y="0"/>
          <a:chExt cx="0" cy="0"/>
        </a:xfrm>
      </p:grpSpPr>
      <p:sp>
        <p:nvSpPr>
          <p:cNvPr id="1370" name="Google Shape;1370;g808c5518e5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1" name="Google Shape;1371;g808c5518e5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0" name="Shape 1510"/>
        <p:cNvGrpSpPr/>
        <p:nvPr/>
      </p:nvGrpSpPr>
      <p:grpSpPr>
        <a:xfrm>
          <a:off x="0" y="0"/>
          <a:ext cx="0" cy="0"/>
          <a:chOff x="0" y="0"/>
          <a:chExt cx="0" cy="0"/>
        </a:xfrm>
      </p:grpSpPr>
      <p:sp>
        <p:nvSpPr>
          <p:cNvPr id="1511" name="Google Shape;1511;g8595ed29a5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2" name="Google Shape;1512;g8595ed29a5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From central catalog by infra team to collibra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2" name="Shape 1522"/>
        <p:cNvGrpSpPr/>
        <p:nvPr/>
      </p:nvGrpSpPr>
      <p:grpSpPr>
        <a:xfrm>
          <a:off x="0" y="0"/>
          <a:ext cx="0" cy="0"/>
          <a:chOff x="0" y="0"/>
          <a:chExt cx="0" cy="0"/>
        </a:xfrm>
      </p:grpSpPr>
      <p:sp>
        <p:nvSpPr>
          <p:cNvPr id="1523" name="Google Shape;1523;g8595ed29a5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4" name="Google Shape;1524;g8595ed29a5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3" name="Shape 1543"/>
        <p:cNvGrpSpPr/>
        <p:nvPr/>
      </p:nvGrpSpPr>
      <p:grpSpPr>
        <a:xfrm>
          <a:off x="0" y="0"/>
          <a:ext cx="0" cy="0"/>
          <a:chOff x="0" y="0"/>
          <a:chExt cx="0" cy="0"/>
        </a:xfrm>
      </p:grpSpPr>
      <p:sp>
        <p:nvSpPr>
          <p:cNvPr id="1544" name="Google Shape;1544;g8595ed29a5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5" name="Google Shape;1545;g8595ed29a5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8" name="Shape 1568"/>
        <p:cNvGrpSpPr/>
        <p:nvPr/>
      </p:nvGrpSpPr>
      <p:grpSpPr>
        <a:xfrm>
          <a:off x="0" y="0"/>
          <a:ext cx="0" cy="0"/>
          <a:chOff x="0" y="0"/>
          <a:chExt cx="0" cy="0"/>
        </a:xfrm>
      </p:grpSpPr>
      <p:sp>
        <p:nvSpPr>
          <p:cNvPr id="1569" name="Google Shape;1569;g9c50efab60_0_9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0" name="Google Shape;1570;g9c50efab60_0_9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9" name="Shape 1599"/>
        <p:cNvGrpSpPr/>
        <p:nvPr/>
      </p:nvGrpSpPr>
      <p:grpSpPr>
        <a:xfrm>
          <a:off x="0" y="0"/>
          <a:ext cx="0" cy="0"/>
          <a:chOff x="0" y="0"/>
          <a:chExt cx="0" cy="0"/>
        </a:xfrm>
      </p:grpSpPr>
      <p:sp>
        <p:nvSpPr>
          <p:cNvPr id="1600" name="Google Shape;1600;g77efb59069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1" name="Google Shape;1601;g77efb5906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1" name="Shape 1611"/>
        <p:cNvGrpSpPr/>
        <p:nvPr/>
      </p:nvGrpSpPr>
      <p:grpSpPr>
        <a:xfrm>
          <a:off x="0" y="0"/>
          <a:ext cx="0" cy="0"/>
          <a:chOff x="0" y="0"/>
          <a:chExt cx="0" cy="0"/>
        </a:xfrm>
      </p:grpSpPr>
      <p:sp>
        <p:nvSpPr>
          <p:cNvPr id="1612" name="Google Shape;1612;g8595ed29a5_0_5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3" name="Google Shape;1613;g8595ed29a5_0_5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3" name="Shape 1623"/>
        <p:cNvGrpSpPr/>
        <p:nvPr/>
      </p:nvGrpSpPr>
      <p:grpSpPr>
        <a:xfrm>
          <a:off x="0" y="0"/>
          <a:ext cx="0" cy="0"/>
          <a:chOff x="0" y="0"/>
          <a:chExt cx="0" cy="0"/>
        </a:xfrm>
      </p:grpSpPr>
      <p:sp>
        <p:nvSpPr>
          <p:cNvPr id="1624" name="Google Shape;1624;g8595ed29a5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5" name="Google Shape;1625;g8595ed29a5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4" name="Shape 1634"/>
        <p:cNvGrpSpPr/>
        <p:nvPr/>
      </p:nvGrpSpPr>
      <p:grpSpPr>
        <a:xfrm>
          <a:off x="0" y="0"/>
          <a:ext cx="0" cy="0"/>
          <a:chOff x="0" y="0"/>
          <a:chExt cx="0" cy="0"/>
        </a:xfrm>
      </p:grpSpPr>
      <p:sp>
        <p:nvSpPr>
          <p:cNvPr id="1635" name="Google Shape;1635;g8595ed29a5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6" name="Google Shape;1636;g8595ed29a5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4b1f548d9b_0_287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Zalando was found ~11 years ago</a:t>
            </a:r>
            <a:endParaRPr/>
          </a:p>
          <a:p>
            <a:pPr indent="0" lvl="0" marL="0" rtl="0" algn="l">
              <a:spcBef>
                <a:spcPts val="0"/>
              </a:spcBef>
              <a:spcAft>
                <a:spcPts val="0"/>
              </a:spcAft>
              <a:buNone/>
            </a:pPr>
            <a:r>
              <a:rPr lang="en-GB"/>
              <a:t>Since beginning data driven company</a:t>
            </a:r>
            <a:endParaRPr/>
          </a:p>
          <a:p>
            <a:pPr indent="0" lvl="0" marL="0" rtl="0" algn="l">
              <a:spcBef>
                <a:spcPts val="0"/>
              </a:spcBef>
              <a:spcAft>
                <a:spcPts val="0"/>
              </a:spcAft>
              <a:buNone/>
            </a:pPr>
            <a:r>
              <a:rPr lang="en-GB"/>
              <a:t>At first starting of with a monolithic backend infrastructure in a datacenter</a:t>
            </a:r>
            <a:endParaRPr/>
          </a:p>
        </p:txBody>
      </p:sp>
      <p:sp>
        <p:nvSpPr>
          <p:cNvPr id="463" name="Google Shape;463;g4b1f548d9b_0_28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8" name="Shape 1648"/>
        <p:cNvGrpSpPr/>
        <p:nvPr/>
      </p:nvGrpSpPr>
      <p:grpSpPr>
        <a:xfrm>
          <a:off x="0" y="0"/>
          <a:ext cx="0" cy="0"/>
          <a:chOff x="0" y="0"/>
          <a:chExt cx="0" cy="0"/>
        </a:xfrm>
      </p:grpSpPr>
      <p:sp>
        <p:nvSpPr>
          <p:cNvPr id="1649" name="Google Shape;1649;g7809cdc4cb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0" name="Google Shape;1650;g7809cdc4cb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4" name="Shape 1674"/>
        <p:cNvGrpSpPr/>
        <p:nvPr/>
      </p:nvGrpSpPr>
      <p:grpSpPr>
        <a:xfrm>
          <a:off x="0" y="0"/>
          <a:ext cx="0" cy="0"/>
          <a:chOff x="0" y="0"/>
          <a:chExt cx="0" cy="0"/>
        </a:xfrm>
      </p:grpSpPr>
      <p:sp>
        <p:nvSpPr>
          <p:cNvPr id="1675" name="Google Shape;1675;g9c50efab60_0_1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6" name="Google Shape;1676;g9c50efab60_0_1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3" name="Shape 1703"/>
        <p:cNvGrpSpPr/>
        <p:nvPr/>
      </p:nvGrpSpPr>
      <p:grpSpPr>
        <a:xfrm>
          <a:off x="0" y="0"/>
          <a:ext cx="0" cy="0"/>
          <a:chOff x="0" y="0"/>
          <a:chExt cx="0" cy="0"/>
        </a:xfrm>
      </p:grpSpPr>
      <p:sp>
        <p:nvSpPr>
          <p:cNvPr id="1704" name="Google Shape;1704;ga01d67da55_0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ga01d67da5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0" name="Shape 1710"/>
        <p:cNvGrpSpPr/>
        <p:nvPr/>
      </p:nvGrpSpPr>
      <p:grpSpPr>
        <a:xfrm>
          <a:off x="0" y="0"/>
          <a:ext cx="0" cy="0"/>
          <a:chOff x="0" y="0"/>
          <a:chExt cx="0" cy="0"/>
        </a:xfrm>
      </p:grpSpPr>
      <p:sp>
        <p:nvSpPr>
          <p:cNvPr id="1711" name="Google Shape;1711;g9c50efab60_0_9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2" name="Google Shape;1712;g9c50efab60_0_9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9" name="Shape 1729"/>
        <p:cNvGrpSpPr/>
        <p:nvPr/>
      </p:nvGrpSpPr>
      <p:grpSpPr>
        <a:xfrm>
          <a:off x="0" y="0"/>
          <a:ext cx="0" cy="0"/>
          <a:chOff x="0" y="0"/>
          <a:chExt cx="0" cy="0"/>
        </a:xfrm>
      </p:grpSpPr>
      <p:sp>
        <p:nvSpPr>
          <p:cNvPr id="1730" name="Google Shape;1730;g9c50efab60_0_1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1" name="Google Shape;1731;g9c50efab60_0_1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0" name="Shape 1750"/>
        <p:cNvGrpSpPr/>
        <p:nvPr/>
      </p:nvGrpSpPr>
      <p:grpSpPr>
        <a:xfrm>
          <a:off x="0" y="0"/>
          <a:ext cx="0" cy="0"/>
          <a:chOff x="0" y="0"/>
          <a:chExt cx="0" cy="0"/>
        </a:xfrm>
      </p:grpSpPr>
      <p:sp>
        <p:nvSpPr>
          <p:cNvPr id="1751" name="Google Shape;1751;g9c50efab60_0_1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2" name="Google Shape;1752;g9c50efab60_0_1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5" name="Shape 1775"/>
        <p:cNvGrpSpPr/>
        <p:nvPr/>
      </p:nvGrpSpPr>
      <p:grpSpPr>
        <a:xfrm>
          <a:off x="0" y="0"/>
          <a:ext cx="0" cy="0"/>
          <a:chOff x="0" y="0"/>
          <a:chExt cx="0" cy="0"/>
        </a:xfrm>
      </p:grpSpPr>
      <p:sp>
        <p:nvSpPr>
          <p:cNvPr id="1776" name="Google Shape;1776;g9c50efab60_0_10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7" name="Google Shape;1777;g9c50efab60_0_10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0" name="Shape 1800"/>
        <p:cNvGrpSpPr/>
        <p:nvPr/>
      </p:nvGrpSpPr>
      <p:grpSpPr>
        <a:xfrm>
          <a:off x="0" y="0"/>
          <a:ext cx="0" cy="0"/>
          <a:chOff x="0" y="0"/>
          <a:chExt cx="0" cy="0"/>
        </a:xfrm>
      </p:grpSpPr>
      <p:sp>
        <p:nvSpPr>
          <p:cNvPr id="1801" name="Google Shape;1801;g9c50efab60_0_1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2" name="Google Shape;1802;g9c50efab60_0_1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6" name="Shape 1826"/>
        <p:cNvGrpSpPr/>
        <p:nvPr/>
      </p:nvGrpSpPr>
      <p:grpSpPr>
        <a:xfrm>
          <a:off x="0" y="0"/>
          <a:ext cx="0" cy="0"/>
          <a:chOff x="0" y="0"/>
          <a:chExt cx="0" cy="0"/>
        </a:xfrm>
      </p:grpSpPr>
      <p:sp>
        <p:nvSpPr>
          <p:cNvPr id="1827" name="Google Shape;1827;g9c50efab60_0_114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g9c50efab60_0_11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3" name="Shape 1833"/>
        <p:cNvGrpSpPr/>
        <p:nvPr/>
      </p:nvGrpSpPr>
      <p:grpSpPr>
        <a:xfrm>
          <a:off x="0" y="0"/>
          <a:ext cx="0" cy="0"/>
          <a:chOff x="0" y="0"/>
          <a:chExt cx="0" cy="0"/>
        </a:xfrm>
      </p:grpSpPr>
      <p:sp>
        <p:nvSpPr>
          <p:cNvPr id="1834" name="Google Shape;1834;g9c50efab60_0_12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35" name="Google Shape;1835;g9c50efab60_0_128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4b1f548d9b_0_28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0" name="Google Shape;470;g4b1f548d9b_0_284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Zalando’s Data Lake - three major areas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Ingestion</a:t>
            </a:r>
            <a:endParaRPr/>
          </a:p>
          <a:p>
            <a:pPr indent="-298450" lvl="0" marL="457200" rtl="0" algn="l">
              <a:spcBef>
                <a:spcPts val="0"/>
              </a:spcBef>
              <a:spcAft>
                <a:spcPts val="0"/>
              </a:spcAft>
              <a:buSzPts val="1100"/>
              <a:buChar char="●"/>
            </a:pPr>
            <a:r>
              <a:rPr lang="en-GB"/>
              <a:t>Data pipelines to load data from most important sources</a:t>
            </a:r>
            <a:endParaRPr/>
          </a:p>
          <a:p>
            <a:pPr indent="0" lvl="0" marL="0" rtl="0" algn="l">
              <a:spcBef>
                <a:spcPts val="0"/>
              </a:spcBef>
              <a:spcAft>
                <a:spcPts val="0"/>
              </a:spcAft>
              <a:buNone/>
            </a:pPr>
            <a:r>
              <a:rPr lang="en-GB"/>
              <a:t>Storage</a:t>
            </a:r>
            <a:endParaRPr/>
          </a:p>
          <a:p>
            <a:pPr indent="-298450" lvl="0" marL="457200" rtl="0" algn="l">
              <a:spcBef>
                <a:spcPts val="0"/>
              </a:spcBef>
              <a:spcAft>
                <a:spcPts val="0"/>
              </a:spcAft>
              <a:buSzPts val="1100"/>
              <a:buChar char="●"/>
            </a:pPr>
            <a:r>
              <a:rPr lang="en-GB"/>
              <a:t>Data</a:t>
            </a:r>
            <a:endParaRPr/>
          </a:p>
          <a:p>
            <a:pPr indent="-298450" lvl="0" marL="457200" rtl="0" algn="l">
              <a:spcBef>
                <a:spcPts val="0"/>
              </a:spcBef>
              <a:spcAft>
                <a:spcPts val="0"/>
              </a:spcAft>
              <a:buSzPts val="1100"/>
              <a:buChar char="●"/>
            </a:pPr>
            <a:r>
              <a:rPr lang="en-GB"/>
              <a:t>Technical and descriptive metadata</a:t>
            </a:r>
            <a:endParaRPr/>
          </a:p>
          <a:p>
            <a:pPr indent="0" lvl="0" marL="0" rtl="0" algn="l">
              <a:spcBef>
                <a:spcPts val="0"/>
              </a:spcBef>
              <a:spcAft>
                <a:spcPts val="0"/>
              </a:spcAft>
              <a:buNone/>
            </a:pPr>
            <a:r>
              <a:rPr lang="en-GB"/>
              <a:t>Serving</a:t>
            </a:r>
            <a:endParaRPr/>
          </a:p>
          <a:p>
            <a:pPr indent="-298450" lvl="0" marL="457200" rtl="0" algn="l">
              <a:spcBef>
                <a:spcPts val="0"/>
              </a:spcBef>
              <a:spcAft>
                <a:spcPts val="0"/>
              </a:spcAft>
              <a:buSzPts val="1100"/>
              <a:buChar char="●"/>
            </a:pPr>
            <a:r>
              <a:rPr lang="en-GB"/>
              <a:t>Data Transformation</a:t>
            </a:r>
            <a:endParaRPr/>
          </a:p>
          <a:p>
            <a:pPr indent="-298450" lvl="0" marL="457200" rtl="0" algn="l">
              <a:spcBef>
                <a:spcPts val="0"/>
              </a:spcBef>
              <a:spcAft>
                <a:spcPts val="0"/>
              </a:spcAft>
              <a:buSzPts val="1100"/>
              <a:buChar char="●"/>
            </a:pPr>
            <a:r>
              <a:rPr lang="en-GB"/>
              <a:t>Data Querying</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9" name="Shape 1839"/>
        <p:cNvGrpSpPr/>
        <p:nvPr/>
      </p:nvGrpSpPr>
      <p:grpSpPr>
        <a:xfrm>
          <a:off x="0" y="0"/>
          <a:ext cx="0" cy="0"/>
          <a:chOff x="0" y="0"/>
          <a:chExt cx="0" cy="0"/>
        </a:xfrm>
      </p:grpSpPr>
      <p:sp>
        <p:nvSpPr>
          <p:cNvPr id="1840" name="Google Shape;1840;ga01d67da55_0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41" name="Google Shape;1841;ga01d67da55_0_5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7" name="Shape 1847"/>
        <p:cNvGrpSpPr/>
        <p:nvPr/>
      </p:nvGrpSpPr>
      <p:grpSpPr>
        <a:xfrm>
          <a:off x="0" y="0"/>
          <a:ext cx="0" cy="0"/>
          <a:chOff x="0" y="0"/>
          <a:chExt cx="0" cy="0"/>
        </a:xfrm>
      </p:grpSpPr>
      <p:sp>
        <p:nvSpPr>
          <p:cNvPr id="1848" name="Google Shape;1848;g9c50efab60_0_11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49" name="Google Shape;1849;g9c50efab60_0_113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7" name="Shape 1857"/>
        <p:cNvGrpSpPr/>
        <p:nvPr/>
      </p:nvGrpSpPr>
      <p:grpSpPr>
        <a:xfrm>
          <a:off x="0" y="0"/>
          <a:ext cx="0" cy="0"/>
          <a:chOff x="0" y="0"/>
          <a:chExt cx="0" cy="0"/>
        </a:xfrm>
      </p:grpSpPr>
      <p:sp>
        <p:nvSpPr>
          <p:cNvPr id="1858" name="Google Shape;1858;g9c50efab60_0_11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59" name="Google Shape;1859;g9c50efab60_0_115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9" name="Shape 1869"/>
        <p:cNvGrpSpPr/>
        <p:nvPr/>
      </p:nvGrpSpPr>
      <p:grpSpPr>
        <a:xfrm>
          <a:off x="0" y="0"/>
          <a:ext cx="0" cy="0"/>
          <a:chOff x="0" y="0"/>
          <a:chExt cx="0" cy="0"/>
        </a:xfrm>
      </p:grpSpPr>
      <p:sp>
        <p:nvSpPr>
          <p:cNvPr id="1870" name="Google Shape;1870;g4ec1e83ca4_0_6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g4ec1e83ca4_0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9c50efab6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1" name="Google Shape;481;g9c50efab60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9c50efab60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3" name="Google Shape;503;g9c50efab60_0_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98450" lvl="1" marL="914400" marR="0" rtl="0" algn="l">
              <a:lnSpc>
                <a:spcPct val="117999"/>
              </a:lnSpc>
              <a:spcBef>
                <a:spcPts val="0"/>
              </a:spcBef>
              <a:spcAft>
                <a:spcPts val="0"/>
              </a:spcAft>
              <a:buSzPts val="1100"/>
              <a:buChar char="○"/>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9c50efab60_0_4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9" name="Google Shape;529;g9c50efab60_0_49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802e0c303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802e0c303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1.jpg"/><Relationship Id="rId4" Type="http://schemas.openxmlformats.org/officeDocument/2006/relationships/image" Target="../media/image7.jpg"/><Relationship Id="rId11" Type="http://schemas.openxmlformats.org/officeDocument/2006/relationships/image" Target="../media/image6.png"/><Relationship Id="rId10" Type="http://schemas.openxmlformats.org/officeDocument/2006/relationships/image" Target="../media/image13.jpg"/><Relationship Id="rId9" Type="http://schemas.openxmlformats.org/officeDocument/2006/relationships/image" Target="../media/image9.jpg"/><Relationship Id="rId5" Type="http://schemas.openxmlformats.org/officeDocument/2006/relationships/image" Target="../media/image5.jpg"/><Relationship Id="rId6" Type="http://schemas.openxmlformats.org/officeDocument/2006/relationships/image" Target="../media/image10.jpg"/><Relationship Id="rId7" Type="http://schemas.openxmlformats.org/officeDocument/2006/relationships/image" Target="../media/image4.jpg"/><Relationship Id="rId8"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1.jpg"/><Relationship Id="rId4" Type="http://schemas.openxmlformats.org/officeDocument/2006/relationships/image" Target="../media/image7.jpg"/><Relationship Id="rId11" Type="http://schemas.openxmlformats.org/officeDocument/2006/relationships/image" Target="../media/image11.png"/><Relationship Id="rId10" Type="http://schemas.openxmlformats.org/officeDocument/2006/relationships/image" Target="../media/image13.jpg"/><Relationship Id="rId9" Type="http://schemas.openxmlformats.org/officeDocument/2006/relationships/image" Target="../media/image9.jpg"/><Relationship Id="rId5" Type="http://schemas.openxmlformats.org/officeDocument/2006/relationships/image" Target="../media/image5.jpg"/><Relationship Id="rId6" Type="http://schemas.openxmlformats.org/officeDocument/2006/relationships/image" Target="../media/image10.jpg"/><Relationship Id="rId7" Type="http://schemas.openxmlformats.org/officeDocument/2006/relationships/image" Target="../media/image4.jpg"/><Relationship Id="rId8" Type="http://schemas.openxmlformats.org/officeDocument/2006/relationships/image" Target="../media/image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mosaik" showMasterSp="0">
  <p:cSld name="1_title mosaik">
    <p:bg>
      <p:bgPr>
        <a:solidFill>
          <a:srgbClr val="FFFFFF"/>
        </a:solidFill>
      </p:bgPr>
    </p:bg>
    <p:spTree>
      <p:nvGrpSpPr>
        <p:cNvPr id="52" name="Shape 52"/>
        <p:cNvGrpSpPr/>
        <p:nvPr/>
      </p:nvGrpSpPr>
      <p:grpSpPr>
        <a:xfrm>
          <a:off x="0" y="0"/>
          <a:ext cx="0" cy="0"/>
          <a:chOff x="0" y="0"/>
          <a:chExt cx="0" cy="0"/>
        </a:xfrm>
      </p:grpSpPr>
      <p:pic>
        <p:nvPicPr>
          <p:cNvPr id="53" name="Google Shape;53;p14"/>
          <p:cNvPicPr preferRelativeResize="0"/>
          <p:nvPr/>
        </p:nvPicPr>
        <p:blipFill rotWithShape="1">
          <a:blip r:embed="rId2">
            <a:alphaModFix/>
          </a:blip>
          <a:srcRect b="0" l="4099" r="4199" t="0"/>
          <a:stretch/>
        </p:blipFill>
        <p:spPr>
          <a:xfrm>
            <a:off x="3189303" y="1729146"/>
            <a:ext cx="2763160" cy="1692000"/>
          </a:xfrm>
          <a:prstGeom prst="rect">
            <a:avLst/>
          </a:prstGeom>
          <a:noFill/>
          <a:ln>
            <a:noFill/>
          </a:ln>
        </p:spPr>
      </p:pic>
      <p:pic>
        <p:nvPicPr>
          <p:cNvPr id="54" name="Google Shape;54;p14"/>
          <p:cNvPicPr preferRelativeResize="0"/>
          <p:nvPr/>
        </p:nvPicPr>
        <p:blipFill rotWithShape="1">
          <a:blip r:embed="rId3">
            <a:alphaModFix/>
          </a:blip>
          <a:srcRect b="0" l="4099" r="4199" t="0"/>
          <a:stretch/>
        </p:blipFill>
        <p:spPr>
          <a:xfrm>
            <a:off x="3189303" y="-6790"/>
            <a:ext cx="2763160" cy="1698791"/>
          </a:xfrm>
          <a:prstGeom prst="rect">
            <a:avLst/>
          </a:prstGeom>
          <a:noFill/>
          <a:ln>
            <a:noFill/>
          </a:ln>
        </p:spPr>
      </p:pic>
      <p:pic>
        <p:nvPicPr>
          <p:cNvPr id="55" name="Google Shape;55;p14"/>
          <p:cNvPicPr preferRelativeResize="0"/>
          <p:nvPr/>
        </p:nvPicPr>
        <p:blipFill rotWithShape="1">
          <a:blip r:embed="rId4">
            <a:alphaModFix/>
          </a:blip>
          <a:srcRect b="0" l="4101" r="4147" t="0"/>
          <a:stretch/>
        </p:blipFill>
        <p:spPr>
          <a:xfrm>
            <a:off x="3189303" y="3458291"/>
            <a:ext cx="2763159" cy="1692001"/>
          </a:xfrm>
          <a:prstGeom prst="rect">
            <a:avLst/>
          </a:prstGeom>
          <a:noFill/>
          <a:ln>
            <a:noFill/>
          </a:ln>
        </p:spPr>
      </p:pic>
      <p:sp>
        <p:nvSpPr>
          <p:cNvPr id="56" name="Google Shape;56;p14"/>
          <p:cNvSpPr/>
          <p:nvPr/>
        </p:nvSpPr>
        <p:spPr>
          <a:xfrm>
            <a:off x="5192713"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SzPts val="900"/>
              <a:buFont typeface="Arial"/>
              <a:buNone/>
            </a:pPr>
            <a:r>
              <a:t/>
            </a:r>
            <a:endParaRPr b="1" i="0" sz="900" u="none" cap="none" strike="noStrike">
              <a:latin typeface="Arial"/>
              <a:ea typeface="Arial"/>
              <a:cs typeface="Arial"/>
              <a:sym typeface="Arial"/>
            </a:endParaRPr>
          </a:p>
        </p:txBody>
      </p:sp>
      <p:pic>
        <p:nvPicPr>
          <p:cNvPr id="57" name="Google Shape;57;p14"/>
          <p:cNvPicPr preferRelativeResize="0"/>
          <p:nvPr/>
        </p:nvPicPr>
        <p:blipFill rotWithShape="1">
          <a:blip r:embed="rId5">
            <a:alphaModFix/>
          </a:blip>
          <a:srcRect b="3133" l="1671" r="0" t="2766"/>
          <a:stretch/>
        </p:blipFill>
        <p:spPr>
          <a:xfrm>
            <a:off x="5996198" y="-6790"/>
            <a:ext cx="3148490" cy="1698791"/>
          </a:xfrm>
          <a:prstGeom prst="rect">
            <a:avLst/>
          </a:prstGeom>
          <a:noFill/>
          <a:ln>
            <a:noFill/>
          </a:ln>
        </p:spPr>
      </p:pic>
      <p:pic>
        <p:nvPicPr>
          <p:cNvPr id="58" name="Google Shape;58;p14"/>
          <p:cNvPicPr preferRelativeResize="0"/>
          <p:nvPr/>
        </p:nvPicPr>
        <p:blipFill rotWithShape="1">
          <a:blip r:embed="rId6">
            <a:alphaModFix/>
          </a:blip>
          <a:srcRect b="0" l="0" r="960" t="5159"/>
          <a:stretch/>
        </p:blipFill>
        <p:spPr>
          <a:xfrm>
            <a:off x="-1" y="3458291"/>
            <a:ext cx="3145568" cy="1692000"/>
          </a:xfrm>
          <a:prstGeom prst="rect">
            <a:avLst/>
          </a:prstGeom>
          <a:noFill/>
          <a:ln>
            <a:noFill/>
          </a:ln>
        </p:spPr>
      </p:pic>
      <p:pic>
        <p:nvPicPr>
          <p:cNvPr id="59" name="Google Shape;59;p14"/>
          <p:cNvPicPr preferRelativeResize="0"/>
          <p:nvPr/>
        </p:nvPicPr>
        <p:blipFill rotWithShape="1">
          <a:blip r:embed="rId7">
            <a:alphaModFix/>
          </a:blip>
          <a:srcRect b="0" l="418" r="0" t="4725"/>
          <a:stretch/>
        </p:blipFill>
        <p:spPr>
          <a:xfrm>
            <a:off x="5996198" y="3458290"/>
            <a:ext cx="3147802" cy="1692001"/>
          </a:xfrm>
          <a:prstGeom prst="rect">
            <a:avLst/>
          </a:prstGeom>
          <a:noFill/>
          <a:ln>
            <a:noFill/>
          </a:ln>
        </p:spPr>
      </p:pic>
      <p:pic>
        <p:nvPicPr>
          <p:cNvPr id="60" name="Google Shape;60;p14"/>
          <p:cNvPicPr preferRelativeResize="0"/>
          <p:nvPr/>
        </p:nvPicPr>
        <p:blipFill rotWithShape="1">
          <a:blip r:embed="rId8">
            <a:alphaModFix/>
          </a:blip>
          <a:srcRect b="0" l="0" r="1244" t="5428"/>
          <a:stretch/>
        </p:blipFill>
        <p:spPr>
          <a:xfrm>
            <a:off x="0" y="-6790"/>
            <a:ext cx="3145567" cy="1698792"/>
          </a:xfrm>
          <a:prstGeom prst="rect">
            <a:avLst/>
          </a:prstGeom>
          <a:noFill/>
          <a:ln>
            <a:noFill/>
          </a:ln>
        </p:spPr>
      </p:pic>
      <p:pic>
        <p:nvPicPr>
          <p:cNvPr id="61" name="Google Shape;61;p14"/>
          <p:cNvPicPr preferRelativeResize="0"/>
          <p:nvPr/>
        </p:nvPicPr>
        <p:blipFill rotWithShape="1">
          <a:blip r:embed="rId9">
            <a:alphaModFix/>
          </a:blip>
          <a:srcRect b="0" l="0" r="1545" t="5722"/>
          <a:stretch/>
        </p:blipFill>
        <p:spPr>
          <a:xfrm>
            <a:off x="-2" y="1729146"/>
            <a:ext cx="3145568" cy="1692000"/>
          </a:xfrm>
          <a:prstGeom prst="rect">
            <a:avLst/>
          </a:prstGeom>
          <a:noFill/>
          <a:ln>
            <a:noFill/>
          </a:ln>
        </p:spPr>
      </p:pic>
      <p:pic>
        <p:nvPicPr>
          <p:cNvPr id="62" name="Google Shape;62;p14"/>
          <p:cNvPicPr preferRelativeResize="0"/>
          <p:nvPr/>
        </p:nvPicPr>
        <p:blipFill rotWithShape="1">
          <a:blip r:embed="rId10">
            <a:alphaModFix/>
          </a:blip>
          <a:srcRect b="0" l="2799" r="0" t="6976"/>
          <a:stretch/>
        </p:blipFill>
        <p:spPr>
          <a:xfrm>
            <a:off x="5996198" y="1729145"/>
            <a:ext cx="3148490" cy="1692001"/>
          </a:xfrm>
          <a:prstGeom prst="rect">
            <a:avLst/>
          </a:prstGeom>
          <a:noFill/>
          <a:ln>
            <a:noFill/>
          </a:ln>
        </p:spPr>
      </p:pic>
      <p:sp>
        <p:nvSpPr>
          <p:cNvPr id="63" name="Google Shape;63;p14"/>
          <p:cNvSpPr/>
          <p:nvPr/>
        </p:nvSpPr>
        <p:spPr>
          <a:xfrm>
            <a:off x="5192713"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b="1" i="0" sz="900" u="none" cap="none" strike="noStrike">
              <a:latin typeface="Arial"/>
              <a:ea typeface="Arial"/>
              <a:cs typeface="Arial"/>
              <a:sym typeface="Arial"/>
            </a:endParaRPr>
          </a:p>
        </p:txBody>
      </p:sp>
      <p:sp>
        <p:nvSpPr>
          <p:cNvPr id="64" name="Google Shape;64;p14"/>
          <p:cNvSpPr/>
          <p:nvPr/>
        </p:nvSpPr>
        <p:spPr>
          <a:xfrm>
            <a:off x="3161592" y="0"/>
            <a:ext cx="2832600" cy="5143500"/>
          </a:xfrm>
          <a:prstGeom prst="rect">
            <a:avLst/>
          </a:prstGeom>
          <a:solidFill>
            <a:srgbClr val="FFFFFF">
              <a:alpha val="94900"/>
            </a:srgbClr>
          </a:solidFill>
          <a:ln>
            <a:noFill/>
          </a:ln>
        </p:spPr>
        <p:txBody>
          <a:bodyPr anchorCtr="0" anchor="ctr" bIns="0" lIns="0" spcFirstLastPara="1" rIns="0" wrap="square" tIns="0">
            <a:noAutofit/>
          </a:bodyPr>
          <a:lstStyle/>
          <a:p>
            <a:pPr indent="-222250" lvl="0" marL="342900" marR="0" rtl="0" algn="ctr">
              <a:lnSpc>
                <a:spcPct val="120000"/>
              </a:lnSpc>
              <a:spcBef>
                <a:spcPts val="0"/>
              </a:spcBef>
              <a:spcAft>
                <a:spcPts val="0"/>
              </a:spcAft>
              <a:buClr>
                <a:srgbClr val="FFFFFF"/>
              </a:buClr>
              <a:buSzPts val="1900"/>
              <a:buFont typeface="Arial"/>
              <a:buNone/>
            </a:pPr>
            <a:r>
              <a:t/>
            </a:r>
            <a:endParaRPr b="0" i="0" sz="1900" u="none" cap="none" strike="noStrike">
              <a:latin typeface="Arial"/>
              <a:ea typeface="Arial"/>
              <a:cs typeface="Arial"/>
              <a:sym typeface="Arial"/>
            </a:endParaRPr>
          </a:p>
        </p:txBody>
      </p:sp>
      <p:sp>
        <p:nvSpPr>
          <p:cNvPr id="65" name="Google Shape;65;p14"/>
          <p:cNvSpPr txBox="1"/>
          <p:nvPr>
            <p:ph idx="1" type="body"/>
          </p:nvPr>
        </p:nvSpPr>
        <p:spPr>
          <a:xfrm>
            <a:off x="3354233" y="657225"/>
            <a:ext cx="2448000" cy="1689000"/>
          </a:xfrm>
          <a:prstGeom prst="rect">
            <a:avLst/>
          </a:prstGeom>
          <a:noFill/>
          <a:ln>
            <a:noFill/>
          </a:ln>
        </p:spPr>
        <p:txBody>
          <a:bodyPr anchorCtr="0" anchor="b" bIns="0" lIns="0" spcFirstLastPara="1" rIns="0" wrap="square" tIns="0">
            <a:noAutofit/>
          </a:bodyPr>
          <a:lstStyle>
            <a:lvl1pPr indent="-228600" lvl="0" marL="457200" marR="0" rtl="0" algn="ctr">
              <a:lnSpc>
                <a:spcPct val="150000"/>
              </a:lnSpc>
              <a:spcBef>
                <a:spcPts val="0"/>
              </a:spcBef>
              <a:spcAft>
                <a:spcPts val="0"/>
              </a:spcAft>
              <a:buSzPts val="1425"/>
              <a:buFont typeface="Arial"/>
              <a:buNone/>
              <a:defRPr b="1" i="0" sz="1900" u="none" cap="none" strike="noStrike">
                <a:latin typeface="Arial"/>
                <a:ea typeface="Arial"/>
                <a:cs typeface="Arial"/>
                <a:sym typeface="Arial"/>
              </a:defRPr>
            </a:lvl1pPr>
            <a:lvl2pPr indent="-314325" lvl="1" marL="914400" marR="0" rtl="0" algn="ctr">
              <a:lnSpc>
                <a:spcPct val="150000"/>
              </a:lnSpc>
              <a:spcBef>
                <a:spcPts val="0"/>
              </a:spcBef>
              <a:spcAft>
                <a:spcPts val="0"/>
              </a:spcAft>
              <a:buSzPts val="1350"/>
              <a:buFont typeface="Arial"/>
              <a:buChar char="•"/>
              <a:defRPr b="1" i="0" sz="1800" u="none" cap="none" strike="noStrike">
                <a:latin typeface="Arial"/>
                <a:ea typeface="Arial"/>
                <a:cs typeface="Arial"/>
                <a:sym typeface="Arial"/>
              </a:defRPr>
            </a:lvl2pPr>
            <a:lvl3pPr indent="-319087" lvl="2" marL="1371600" marR="0" rtl="0" algn="ctr">
              <a:lnSpc>
                <a:spcPct val="150000"/>
              </a:lnSpc>
              <a:spcBef>
                <a:spcPts val="0"/>
              </a:spcBef>
              <a:spcAft>
                <a:spcPts val="0"/>
              </a:spcAft>
              <a:buSzPts val="1425"/>
              <a:buFont typeface="Arial"/>
              <a:buChar char="•"/>
              <a:defRPr b="1" i="0" sz="1900" u="none" cap="none" strike="noStrike">
                <a:latin typeface="Arial"/>
                <a:ea typeface="Arial"/>
                <a:cs typeface="Arial"/>
                <a:sym typeface="Arial"/>
              </a:defRPr>
            </a:lvl3pPr>
            <a:lvl4pPr indent="-319087" lvl="3" marL="1828800" marR="0" rtl="0" algn="ctr">
              <a:lnSpc>
                <a:spcPct val="150000"/>
              </a:lnSpc>
              <a:spcBef>
                <a:spcPts val="0"/>
              </a:spcBef>
              <a:spcAft>
                <a:spcPts val="0"/>
              </a:spcAft>
              <a:buSzPts val="1425"/>
              <a:buFont typeface="Arial"/>
              <a:buChar char="•"/>
              <a:defRPr b="1" i="0" sz="1900" u="none" cap="none" strike="noStrike">
                <a:latin typeface="Arial"/>
                <a:ea typeface="Arial"/>
                <a:cs typeface="Arial"/>
                <a:sym typeface="Arial"/>
              </a:defRPr>
            </a:lvl4pPr>
            <a:lvl5pPr indent="-319087" lvl="4" marL="2286000" marR="0" rtl="0" algn="ctr">
              <a:lnSpc>
                <a:spcPct val="150000"/>
              </a:lnSpc>
              <a:spcBef>
                <a:spcPts val="0"/>
              </a:spcBef>
              <a:spcAft>
                <a:spcPts val="0"/>
              </a:spcAft>
              <a:buSzPts val="1425"/>
              <a:buFont typeface="Arial"/>
              <a:buChar char="•"/>
              <a:defRPr b="1" i="0" sz="19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66" name="Google Shape;66;p14"/>
          <p:cNvSpPr txBox="1"/>
          <p:nvPr>
            <p:ph idx="2" type="body"/>
          </p:nvPr>
        </p:nvSpPr>
        <p:spPr>
          <a:xfrm>
            <a:off x="3360583" y="2884488"/>
            <a:ext cx="2435100" cy="1127100"/>
          </a:xfrm>
          <a:prstGeom prst="rect">
            <a:avLst/>
          </a:prstGeom>
          <a:noFill/>
          <a:ln>
            <a:noFill/>
          </a:ln>
        </p:spPr>
        <p:txBody>
          <a:bodyPr anchorCtr="0" anchor="t" bIns="0" lIns="0" spcFirstLastPara="1" rIns="0" wrap="square" tIns="0">
            <a:noAutofit/>
          </a:bodyPr>
          <a:lstStyle>
            <a:lvl1pPr indent="-228600" lvl="0" marL="4572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67" name="Google Shape;67;p14"/>
          <p:cNvSpPr txBox="1"/>
          <p:nvPr>
            <p:ph idx="3" type="body"/>
          </p:nvPr>
        </p:nvSpPr>
        <p:spPr>
          <a:xfrm>
            <a:off x="3360583" y="4065588"/>
            <a:ext cx="2435100" cy="535200"/>
          </a:xfrm>
          <a:prstGeom prst="rect">
            <a:avLst/>
          </a:prstGeom>
          <a:noFill/>
          <a:ln>
            <a:noFill/>
          </a:ln>
        </p:spPr>
        <p:txBody>
          <a:bodyPr anchorCtr="0" anchor="b" bIns="0" lIns="0" spcFirstLastPara="1" rIns="0" wrap="square" tIns="0">
            <a:noAutofit/>
          </a:bodyPr>
          <a:lstStyle>
            <a:lvl1pPr indent="-228600" lvl="0" marL="457200" marR="0" rtl="0" algn="ctr">
              <a:lnSpc>
                <a:spcPct val="15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68" name="Google Shape;68;p14"/>
          <p:cNvSpPr txBox="1"/>
          <p:nvPr>
            <p:ph idx="4" type="body"/>
          </p:nvPr>
        </p:nvSpPr>
        <p:spPr>
          <a:xfrm>
            <a:off x="3360583" y="4677004"/>
            <a:ext cx="2435100" cy="274200"/>
          </a:xfrm>
          <a:prstGeom prst="rect">
            <a:avLst/>
          </a:prstGeom>
          <a:noFill/>
          <a:ln>
            <a:noFill/>
          </a:ln>
        </p:spPr>
        <p:txBody>
          <a:bodyPr anchorCtr="0" anchor="t" bIns="0" lIns="0" spcFirstLastPara="1" rIns="0" wrap="square" tIns="0">
            <a:noAutofit/>
          </a:bodyPr>
          <a:lstStyle>
            <a:lvl1pPr indent="-228600" lvl="0" marL="457200" marR="0" rtl="0" algn="ctr">
              <a:lnSpc>
                <a:spcPct val="15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69" name="Google Shape;69;p14"/>
          <p:cNvSpPr/>
          <p:nvPr/>
        </p:nvSpPr>
        <p:spPr>
          <a:xfrm>
            <a:off x="3451699" y="2540569"/>
            <a:ext cx="2240700" cy="624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pic>
        <p:nvPicPr>
          <p:cNvPr descr="C:\Users\ghomann\Desktop\Zalando Logo 2016\Zalando Logo Horizontal\RGB\logo_zalando_rgb_hor_all.png" id="70" name="Google Shape;70;p14"/>
          <p:cNvPicPr preferRelativeResize="0"/>
          <p:nvPr/>
        </p:nvPicPr>
        <p:blipFill rotWithShape="1">
          <a:blip r:embed="rId11">
            <a:alphaModFix/>
          </a:blip>
          <a:srcRect b="0" l="0" r="0" t="0"/>
          <a:stretch/>
        </p:blipFill>
        <p:spPr>
          <a:xfrm>
            <a:off x="4104488" y="286472"/>
            <a:ext cx="950900" cy="18809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_Title" showMasterSp="0">
  <p:cSld name="01_Title">
    <p:bg>
      <p:bgPr>
        <a:solidFill>
          <a:srgbClr val="FFFFFF"/>
        </a:solidFill>
      </p:bgPr>
    </p:bg>
    <p:spTree>
      <p:nvGrpSpPr>
        <p:cNvPr id="71" name="Shape 71"/>
        <p:cNvGrpSpPr/>
        <p:nvPr/>
      </p:nvGrpSpPr>
      <p:grpSpPr>
        <a:xfrm>
          <a:off x="0" y="0"/>
          <a:ext cx="0" cy="0"/>
          <a:chOff x="0" y="0"/>
          <a:chExt cx="0" cy="0"/>
        </a:xfrm>
      </p:grpSpPr>
      <p:sp>
        <p:nvSpPr>
          <p:cNvPr id="72" name="Google Shape;72;p15"/>
          <p:cNvSpPr/>
          <p:nvPr/>
        </p:nvSpPr>
        <p:spPr>
          <a:xfrm>
            <a:off x="5192713"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b="1" i="0" sz="900" u="none" cap="none" strike="noStrike">
              <a:latin typeface="Arial"/>
              <a:ea typeface="Arial"/>
              <a:cs typeface="Arial"/>
              <a:sym typeface="Arial"/>
            </a:endParaRPr>
          </a:p>
        </p:txBody>
      </p:sp>
      <p:sp>
        <p:nvSpPr>
          <p:cNvPr id="73" name="Google Shape;73;p15"/>
          <p:cNvSpPr/>
          <p:nvPr>
            <p:ph idx="2" type="pic"/>
          </p:nvPr>
        </p:nvSpPr>
        <p:spPr>
          <a:xfrm>
            <a:off x="0" y="0"/>
            <a:ext cx="9144000" cy="5143500"/>
          </a:xfrm>
          <a:prstGeom prst="rect">
            <a:avLst/>
          </a:prstGeom>
          <a:solidFill>
            <a:srgbClr val="737A84"/>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hasizing claim splitted" showMasterSp="0">
  <p:cSld name="emphasizing claim splitted">
    <p:bg>
      <p:bgPr>
        <a:solidFill>
          <a:srgbClr val="FFFFFF"/>
        </a:solidFill>
      </p:bgPr>
    </p:bg>
    <p:spTree>
      <p:nvGrpSpPr>
        <p:cNvPr id="74" name="Shape 74"/>
        <p:cNvGrpSpPr/>
        <p:nvPr/>
      </p:nvGrpSpPr>
      <p:grpSpPr>
        <a:xfrm>
          <a:off x="0" y="0"/>
          <a:ext cx="0" cy="0"/>
          <a:chOff x="0" y="0"/>
          <a:chExt cx="0" cy="0"/>
        </a:xfrm>
      </p:grpSpPr>
      <p:sp>
        <p:nvSpPr>
          <p:cNvPr id="75" name="Google Shape;75;p16"/>
          <p:cNvSpPr/>
          <p:nvPr>
            <p:ph idx="2" type="pic"/>
          </p:nvPr>
        </p:nvSpPr>
        <p:spPr>
          <a:xfrm>
            <a:off x="0" y="0"/>
            <a:ext cx="4572000" cy="5143500"/>
          </a:xfrm>
          <a:prstGeom prst="rect">
            <a:avLst/>
          </a:prstGeom>
          <a:solidFill>
            <a:srgbClr val="737A84"/>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76" name="Google Shape;76;p16"/>
          <p:cNvSpPr/>
          <p:nvPr/>
        </p:nvSpPr>
        <p:spPr>
          <a:xfrm>
            <a:off x="5192713"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77" name="Google Shape;77;p16"/>
          <p:cNvSpPr txBox="1"/>
          <p:nvPr>
            <p:ph idx="1" type="body"/>
          </p:nvPr>
        </p:nvSpPr>
        <p:spPr>
          <a:xfrm>
            <a:off x="5428456" y="4583120"/>
            <a:ext cx="2112900" cy="2904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78" name="Google Shape;78;p16"/>
          <p:cNvSpPr txBox="1"/>
          <p:nvPr>
            <p:ph idx="3" type="body"/>
          </p:nvPr>
        </p:nvSpPr>
        <p:spPr>
          <a:xfrm>
            <a:off x="617168" y="664806"/>
            <a:ext cx="7924500" cy="3810900"/>
          </a:xfrm>
          <a:prstGeom prst="rect">
            <a:avLst/>
          </a:prstGeom>
          <a:noFill/>
          <a:ln cap="sq" cmpd="sng" w="57150">
            <a:solidFill>
              <a:srgbClr val="FF6900"/>
            </a:solidFill>
            <a:prstDash val="solid"/>
            <a:miter lim="800000"/>
            <a:headEnd len="sm" w="sm" type="none"/>
            <a:tailEnd len="sm" w="sm" type="none"/>
          </a:ln>
        </p:spPr>
        <p:txBody>
          <a:bodyPr anchorCtr="0" anchor="ctr" bIns="135000" lIns="4389100" spcFirstLastPara="1" rIns="365750" wrap="square" tIns="135000">
            <a:noAutofit/>
          </a:bodyPr>
          <a:lstStyle>
            <a:lvl1pPr indent="-228600" lvl="0" marL="457200" marR="0" rtl="0" algn="l">
              <a:lnSpc>
                <a:spcPct val="120000"/>
              </a:lnSpc>
              <a:spcBef>
                <a:spcPts val="0"/>
              </a:spcBef>
              <a:spcAft>
                <a:spcPts val="0"/>
              </a:spcAft>
              <a:buClr>
                <a:srgbClr val="000000"/>
              </a:buClr>
              <a:buSzPts val="1425"/>
              <a:buFont typeface="Arial"/>
              <a:buNone/>
              <a:defRPr b="1" i="0" sz="1900" u="none" cap="none" strike="noStrike">
                <a:solidFill>
                  <a:srgbClr val="000000"/>
                </a:solidFill>
                <a:latin typeface="Arial"/>
                <a:ea typeface="Arial"/>
                <a:cs typeface="Arial"/>
                <a:sym typeface="Arial"/>
              </a:defRPr>
            </a:lvl1pPr>
            <a:lvl2pPr indent="-228600" lvl="1" marL="914400" marR="0" rtl="0" algn="l">
              <a:lnSpc>
                <a:spcPct val="150000"/>
              </a:lnSpc>
              <a:spcBef>
                <a:spcPts val="0"/>
              </a:spcBef>
              <a:spcAft>
                <a:spcPts val="0"/>
              </a:spcAft>
              <a:buSzPts val="450"/>
              <a:buFont typeface="Arial"/>
              <a:buNone/>
              <a:defRPr b="1" i="0" sz="600" u="none" cap="none" strike="noStrike">
                <a:latin typeface="Arial"/>
                <a:ea typeface="Arial"/>
                <a:cs typeface="Arial"/>
                <a:sym typeface="Arial"/>
              </a:defRPr>
            </a:lvl2pPr>
            <a:lvl3pPr indent="-228600" lvl="2" marL="1371600" marR="0" rtl="0" algn="l">
              <a:lnSpc>
                <a:spcPct val="150000"/>
              </a:lnSpc>
              <a:spcBef>
                <a:spcPts val="0"/>
              </a:spcBef>
              <a:spcAft>
                <a:spcPts val="0"/>
              </a:spcAft>
              <a:buSzPts val="450"/>
              <a:buFont typeface="Arial"/>
              <a:buNone/>
              <a:defRPr b="1" i="0" sz="600" u="none" cap="none" strike="noStrike">
                <a:latin typeface="Arial"/>
                <a:ea typeface="Arial"/>
                <a:cs typeface="Arial"/>
                <a:sym typeface="Arial"/>
              </a:defRPr>
            </a:lvl3pPr>
            <a:lvl4pPr indent="-228600" lvl="3" marL="1828800" marR="0" rtl="0" algn="l">
              <a:lnSpc>
                <a:spcPct val="150000"/>
              </a:lnSpc>
              <a:spcBef>
                <a:spcPts val="0"/>
              </a:spcBef>
              <a:spcAft>
                <a:spcPts val="0"/>
              </a:spcAft>
              <a:buSzPts val="450"/>
              <a:buFont typeface="Arial"/>
              <a:buNone/>
              <a:defRPr b="1" i="0" sz="600" u="none" cap="none" strike="noStrike">
                <a:latin typeface="Arial"/>
                <a:ea typeface="Arial"/>
                <a:cs typeface="Arial"/>
                <a:sym typeface="Arial"/>
              </a:defRPr>
            </a:lvl4pPr>
            <a:lvl5pPr indent="-228600" lvl="4" marL="2286000" marR="0" rtl="0" algn="l">
              <a:lnSpc>
                <a:spcPct val="150000"/>
              </a:lnSpc>
              <a:spcBef>
                <a:spcPts val="0"/>
              </a:spcBef>
              <a:spcAft>
                <a:spcPts val="0"/>
              </a:spcAft>
              <a:buSzPts val="450"/>
              <a:buFont typeface="Arial"/>
              <a:buNone/>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pic>
        <p:nvPicPr>
          <p:cNvPr descr="C:\Users\ghomann\Desktop\Zalando Logo 2016\Zalando Logo Horizontal\RGB\logo_zalando_rgb_hor_all.png" id="79" name="Google Shape;79;p16"/>
          <p:cNvPicPr preferRelativeResize="0"/>
          <p:nvPr/>
        </p:nvPicPr>
        <p:blipFill rotWithShape="1">
          <a:blip r:embed="rId2">
            <a:alphaModFix/>
          </a:blip>
          <a:srcRect b="0" l="0" r="0" t="0"/>
          <a:stretch/>
        </p:blipFill>
        <p:spPr>
          <a:xfrm>
            <a:off x="7709362" y="4716468"/>
            <a:ext cx="828000" cy="16378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st chart mosaik" showMasterSp="0">
  <p:cSld name="Last chart mosaik">
    <p:bg>
      <p:bgPr>
        <a:solidFill>
          <a:srgbClr val="FFFFFF"/>
        </a:solidFill>
      </p:bgPr>
    </p:bg>
    <p:spTree>
      <p:nvGrpSpPr>
        <p:cNvPr id="80" name="Shape 80"/>
        <p:cNvGrpSpPr/>
        <p:nvPr/>
      </p:nvGrpSpPr>
      <p:grpSpPr>
        <a:xfrm>
          <a:off x="0" y="0"/>
          <a:ext cx="0" cy="0"/>
          <a:chOff x="0" y="0"/>
          <a:chExt cx="0" cy="0"/>
        </a:xfrm>
      </p:grpSpPr>
      <p:pic>
        <p:nvPicPr>
          <p:cNvPr id="81" name="Google Shape;81;p17"/>
          <p:cNvPicPr preferRelativeResize="0"/>
          <p:nvPr/>
        </p:nvPicPr>
        <p:blipFill rotWithShape="1">
          <a:blip r:embed="rId2">
            <a:alphaModFix/>
          </a:blip>
          <a:srcRect b="0" l="4099" r="4199" t="0"/>
          <a:stretch/>
        </p:blipFill>
        <p:spPr>
          <a:xfrm>
            <a:off x="3189303" y="1729146"/>
            <a:ext cx="2763160" cy="1692000"/>
          </a:xfrm>
          <a:prstGeom prst="rect">
            <a:avLst/>
          </a:prstGeom>
          <a:noFill/>
          <a:ln>
            <a:noFill/>
          </a:ln>
        </p:spPr>
      </p:pic>
      <p:pic>
        <p:nvPicPr>
          <p:cNvPr id="82" name="Google Shape;82;p17"/>
          <p:cNvPicPr preferRelativeResize="0"/>
          <p:nvPr/>
        </p:nvPicPr>
        <p:blipFill rotWithShape="1">
          <a:blip r:embed="rId3">
            <a:alphaModFix/>
          </a:blip>
          <a:srcRect b="0" l="4099" r="4199" t="0"/>
          <a:stretch/>
        </p:blipFill>
        <p:spPr>
          <a:xfrm>
            <a:off x="3189303" y="-6790"/>
            <a:ext cx="2763160" cy="1698791"/>
          </a:xfrm>
          <a:prstGeom prst="rect">
            <a:avLst/>
          </a:prstGeom>
          <a:noFill/>
          <a:ln>
            <a:noFill/>
          </a:ln>
        </p:spPr>
      </p:pic>
      <p:pic>
        <p:nvPicPr>
          <p:cNvPr id="83" name="Google Shape;83;p17"/>
          <p:cNvPicPr preferRelativeResize="0"/>
          <p:nvPr/>
        </p:nvPicPr>
        <p:blipFill rotWithShape="1">
          <a:blip r:embed="rId4">
            <a:alphaModFix/>
          </a:blip>
          <a:srcRect b="0" l="4101" r="4147" t="0"/>
          <a:stretch/>
        </p:blipFill>
        <p:spPr>
          <a:xfrm>
            <a:off x="3189303" y="3458291"/>
            <a:ext cx="2763159" cy="1692001"/>
          </a:xfrm>
          <a:prstGeom prst="rect">
            <a:avLst/>
          </a:prstGeom>
          <a:noFill/>
          <a:ln>
            <a:noFill/>
          </a:ln>
        </p:spPr>
      </p:pic>
      <p:sp>
        <p:nvSpPr>
          <p:cNvPr id="84" name="Google Shape;84;p17"/>
          <p:cNvSpPr/>
          <p:nvPr/>
        </p:nvSpPr>
        <p:spPr>
          <a:xfrm>
            <a:off x="5192713"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SzPts val="900"/>
              <a:buFont typeface="Arial"/>
              <a:buNone/>
            </a:pPr>
            <a:r>
              <a:t/>
            </a:r>
            <a:endParaRPr b="1" i="0" sz="900" u="none" cap="none" strike="noStrike">
              <a:latin typeface="Arial"/>
              <a:ea typeface="Arial"/>
              <a:cs typeface="Arial"/>
              <a:sym typeface="Arial"/>
            </a:endParaRPr>
          </a:p>
        </p:txBody>
      </p:sp>
      <p:pic>
        <p:nvPicPr>
          <p:cNvPr id="85" name="Google Shape;85;p17"/>
          <p:cNvPicPr preferRelativeResize="0"/>
          <p:nvPr/>
        </p:nvPicPr>
        <p:blipFill rotWithShape="1">
          <a:blip r:embed="rId5">
            <a:alphaModFix/>
          </a:blip>
          <a:srcRect b="3133" l="1671" r="0" t="2766"/>
          <a:stretch/>
        </p:blipFill>
        <p:spPr>
          <a:xfrm>
            <a:off x="5996198" y="-6790"/>
            <a:ext cx="3148490" cy="1698791"/>
          </a:xfrm>
          <a:prstGeom prst="rect">
            <a:avLst/>
          </a:prstGeom>
          <a:noFill/>
          <a:ln>
            <a:noFill/>
          </a:ln>
        </p:spPr>
      </p:pic>
      <p:pic>
        <p:nvPicPr>
          <p:cNvPr id="86" name="Google Shape;86;p17"/>
          <p:cNvPicPr preferRelativeResize="0"/>
          <p:nvPr/>
        </p:nvPicPr>
        <p:blipFill rotWithShape="1">
          <a:blip r:embed="rId6">
            <a:alphaModFix/>
          </a:blip>
          <a:srcRect b="0" l="0" r="960" t="5159"/>
          <a:stretch/>
        </p:blipFill>
        <p:spPr>
          <a:xfrm>
            <a:off x="-1" y="3458291"/>
            <a:ext cx="3145568" cy="1692000"/>
          </a:xfrm>
          <a:prstGeom prst="rect">
            <a:avLst/>
          </a:prstGeom>
          <a:noFill/>
          <a:ln>
            <a:noFill/>
          </a:ln>
        </p:spPr>
      </p:pic>
      <p:pic>
        <p:nvPicPr>
          <p:cNvPr id="87" name="Google Shape;87;p17"/>
          <p:cNvPicPr preferRelativeResize="0"/>
          <p:nvPr/>
        </p:nvPicPr>
        <p:blipFill rotWithShape="1">
          <a:blip r:embed="rId7">
            <a:alphaModFix/>
          </a:blip>
          <a:srcRect b="0" l="418" r="0" t="4725"/>
          <a:stretch/>
        </p:blipFill>
        <p:spPr>
          <a:xfrm>
            <a:off x="5996198" y="3458290"/>
            <a:ext cx="3147802" cy="1692001"/>
          </a:xfrm>
          <a:prstGeom prst="rect">
            <a:avLst/>
          </a:prstGeom>
          <a:noFill/>
          <a:ln>
            <a:noFill/>
          </a:ln>
        </p:spPr>
      </p:pic>
      <p:pic>
        <p:nvPicPr>
          <p:cNvPr id="88" name="Google Shape;88;p17"/>
          <p:cNvPicPr preferRelativeResize="0"/>
          <p:nvPr/>
        </p:nvPicPr>
        <p:blipFill rotWithShape="1">
          <a:blip r:embed="rId8">
            <a:alphaModFix/>
          </a:blip>
          <a:srcRect b="0" l="0" r="1244" t="5428"/>
          <a:stretch/>
        </p:blipFill>
        <p:spPr>
          <a:xfrm>
            <a:off x="0" y="-6790"/>
            <a:ext cx="3145567" cy="1698792"/>
          </a:xfrm>
          <a:prstGeom prst="rect">
            <a:avLst/>
          </a:prstGeom>
          <a:noFill/>
          <a:ln>
            <a:noFill/>
          </a:ln>
        </p:spPr>
      </p:pic>
      <p:pic>
        <p:nvPicPr>
          <p:cNvPr id="89" name="Google Shape;89;p17"/>
          <p:cNvPicPr preferRelativeResize="0"/>
          <p:nvPr/>
        </p:nvPicPr>
        <p:blipFill rotWithShape="1">
          <a:blip r:embed="rId9">
            <a:alphaModFix/>
          </a:blip>
          <a:srcRect b="0" l="0" r="1545" t="5722"/>
          <a:stretch/>
        </p:blipFill>
        <p:spPr>
          <a:xfrm>
            <a:off x="-2" y="1729146"/>
            <a:ext cx="3145568" cy="1692000"/>
          </a:xfrm>
          <a:prstGeom prst="rect">
            <a:avLst/>
          </a:prstGeom>
          <a:noFill/>
          <a:ln>
            <a:noFill/>
          </a:ln>
        </p:spPr>
      </p:pic>
      <p:pic>
        <p:nvPicPr>
          <p:cNvPr id="90" name="Google Shape;90;p17"/>
          <p:cNvPicPr preferRelativeResize="0"/>
          <p:nvPr/>
        </p:nvPicPr>
        <p:blipFill rotWithShape="1">
          <a:blip r:embed="rId10">
            <a:alphaModFix/>
          </a:blip>
          <a:srcRect b="0" l="2799" r="0" t="6976"/>
          <a:stretch/>
        </p:blipFill>
        <p:spPr>
          <a:xfrm>
            <a:off x="5996198" y="1729145"/>
            <a:ext cx="3148490" cy="1692001"/>
          </a:xfrm>
          <a:prstGeom prst="rect">
            <a:avLst/>
          </a:prstGeom>
          <a:noFill/>
          <a:ln>
            <a:noFill/>
          </a:ln>
        </p:spPr>
      </p:pic>
      <p:sp>
        <p:nvSpPr>
          <p:cNvPr id="91" name="Google Shape;91;p17"/>
          <p:cNvSpPr/>
          <p:nvPr/>
        </p:nvSpPr>
        <p:spPr>
          <a:xfrm>
            <a:off x="5192713"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b="1" i="0" sz="900" u="none" cap="none" strike="noStrike">
              <a:latin typeface="Arial"/>
              <a:ea typeface="Arial"/>
              <a:cs typeface="Arial"/>
              <a:sym typeface="Arial"/>
            </a:endParaRPr>
          </a:p>
        </p:txBody>
      </p:sp>
      <p:sp>
        <p:nvSpPr>
          <p:cNvPr id="92" name="Google Shape;92;p17"/>
          <p:cNvSpPr/>
          <p:nvPr/>
        </p:nvSpPr>
        <p:spPr>
          <a:xfrm>
            <a:off x="3161592" y="0"/>
            <a:ext cx="2832600" cy="5143500"/>
          </a:xfrm>
          <a:prstGeom prst="rect">
            <a:avLst/>
          </a:prstGeom>
          <a:solidFill>
            <a:srgbClr val="FFFFFF">
              <a:alpha val="94900"/>
            </a:srgbClr>
          </a:solidFill>
          <a:ln>
            <a:noFill/>
          </a:ln>
        </p:spPr>
        <p:txBody>
          <a:bodyPr anchorCtr="0" anchor="ctr" bIns="0" lIns="0" spcFirstLastPara="1" rIns="0" wrap="square" tIns="0">
            <a:noAutofit/>
          </a:bodyPr>
          <a:lstStyle/>
          <a:p>
            <a:pPr indent="-222250" lvl="0" marL="342900" marR="0" rtl="0" algn="ctr">
              <a:lnSpc>
                <a:spcPct val="120000"/>
              </a:lnSpc>
              <a:spcBef>
                <a:spcPts val="0"/>
              </a:spcBef>
              <a:spcAft>
                <a:spcPts val="0"/>
              </a:spcAft>
              <a:buClr>
                <a:srgbClr val="FFFFFF"/>
              </a:buClr>
              <a:buSzPts val="1900"/>
              <a:buFont typeface="Arial"/>
              <a:buNone/>
            </a:pPr>
            <a:r>
              <a:t/>
            </a:r>
            <a:endParaRPr b="0" i="0" sz="1900" u="none" cap="none" strike="noStrike">
              <a:latin typeface="Arial"/>
              <a:ea typeface="Arial"/>
              <a:cs typeface="Arial"/>
              <a:sym typeface="Arial"/>
            </a:endParaRPr>
          </a:p>
        </p:txBody>
      </p:sp>
      <p:pic>
        <p:nvPicPr>
          <p:cNvPr descr="logo_zalando_rgb_hor_all.png" id="93" name="Google Shape;93;p17"/>
          <p:cNvPicPr preferRelativeResize="0"/>
          <p:nvPr/>
        </p:nvPicPr>
        <p:blipFill rotWithShape="1">
          <a:blip r:embed="rId11">
            <a:alphaModFix/>
          </a:blip>
          <a:srcRect b="0" l="0" r="0" t="0"/>
          <a:stretch/>
        </p:blipFill>
        <p:spPr>
          <a:xfrm>
            <a:off x="4104488" y="290291"/>
            <a:ext cx="950900" cy="187472"/>
          </a:xfrm>
          <a:prstGeom prst="rect">
            <a:avLst/>
          </a:prstGeom>
          <a:noFill/>
          <a:ln>
            <a:noFill/>
          </a:ln>
        </p:spPr>
      </p:pic>
      <p:sp>
        <p:nvSpPr>
          <p:cNvPr id="94" name="Google Shape;94;p17"/>
          <p:cNvSpPr txBox="1"/>
          <p:nvPr>
            <p:ph idx="1" type="body"/>
          </p:nvPr>
        </p:nvSpPr>
        <p:spPr>
          <a:xfrm>
            <a:off x="3351929" y="1095351"/>
            <a:ext cx="2448000" cy="657300"/>
          </a:xfrm>
          <a:prstGeom prst="rect">
            <a:avLst/>
          </a:prstGeom>
          <a:noFill/>
          <a:ln>
            <a:noFill/>
          </a:ln>
        </p:spPr>
        <p:txBody>
          <a:bodyPr anchorCtr="0" anchor="b" bIns="0" lIns="0" spcFirstLastPara="1" rIns="0" wrap="square" tIns="0">
            <a:noAutofit/>
          </a:bodyPr>
          <a:lstStyle>
            <a:lvl1pPr indent="-228600" lvl="0" marL="457200" marR="0" rtl="0" algn="ctr">
              <a:lnSpc>
                <a:spcPct val="150000"/>
              </a:lnSpc>
              <a:spcBef>
                <a:spcPts val="0"/>
              </a:spcBef>
              <a:spcAft>
                <a:spcPts val="0"/>
              </a:spcAft>
              <a:buSzPts val="750"/>
              <a:buFont typeface="Arial"/>
              <a:buNone/>
              <a:defRPr b="1" i="0" sz="10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95" name="Google Shape;95;p17"/>
          <p:cNvSpPr txBox="1"/>
          <p:nvPr>
            <p:ph idx="2" type="body"/>
          </p:nvPr>
        </p:nvSpPr>
        <p:spPr>
          <a:xfrm>
            <a:off x="3358279" y="2884488"/>
            <a:ext cx="2435100" cy="1127100"/>
          </a:xfrm>
          <a:prstGeom prst="rect">
            <a:avLst/>
          </a:prstGeom>
          <a:noFill/>
          <a:ln>
            <a:noFill/>
          </a:ln>
        </p:spPr>
        <p:txBody>
          <a:bodyPr anchorCtr="0" anchor="t" bIns="0" lIns="0" spcFirstLastPara="1" rIns="0" wrap="square" tIns="0">
            <a:noAutofit/>
          </a:bodyPr>
          <a:lstStyle>
            <a:lvl1pPr indent="-228600" lvl="0" marL="4572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96" name="Google Shape;96;p17"/>
          <p:cNvSpPr txBox="1"/>
          <p:nvPr>
            <p:ph idx="3" type="body"/>
          </p:nvPr>
        </p:nvSpPr>
        <p:spPr>
          <a:xfrm>
            <a:off x="3358279" y="4677004"/>
            <a:ext cx="2435100" cy="274200"/>
          </a:xfrm>
          <a:prstGeom prst="rect">
            <a:avLst/>
          </a:prstGeom>
          <a:noFill/>
          <a:ln>
            <a:noFill/>
          </a:ln>
        </p:spPr>
        <p:txBody>
          <a:bodyPr anchorCtr="0" anchor="t" bIns="0" lIns="0" spcFirstLastPara="1" rIns="0" wrap="square" tIns="0">
            <a:noAutofit/>
          </a:bodyPr>
          <a:lstStyle>
            <a:lvl1pPr indent="-228600" lvl="0" marL="457200" marR="0" rtl="0" algn="ctr">
              <a:lnSpc>
                <a:spcPct val="15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97" name="Google Shape;97;p17"/>
          <p:cNvSpPr txBox="1"/>
          <p:nvPr>
            <p:ph idx="4" type="body"/>
          </p:nvPr>
        </p:nvSpPr>
        <p:spPr>
          <a:xfrm>
            <a:off x="3351929" y="1790051"/>
            <a:ext cx="2448000" cy="657300"/>
          </a:xfrm>
          <a:prstGeom prst="rect">
            <a:avLst/>
          </a:prstGeom>
          <a:noFill/>
          <a:ln>
            <a:noFill/>
          </a:ln>
        </p:spPr>
        <p:txBody>
          <a:bodyPr anchorCtr="0" anchor="t" bIns="0" lIns="0" spcFirstLastPara="1" rIns="0" wrap="square" tIns="0">
            <a:noAutofit/>
          </a:bodyPr>
          <a:lstStyle>
            <a:lvl1pPr indent="-228600" lvl="0" marL="4572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98" name="Google Shape;98;p17"/>
          <p:cNvSpPr/>
          <p:nvPr/>
        </p:nvSpPr>
        <p:spPr>
          <a:xfrm>
            <a:off x="3451699" y="2540569"/>
            <a:ext cx="2240700" cy="624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able of contents" showMasterSp="0">
  <p:cSld name="1_table of contents">
    <p:bg>
      <p:bgPr>
        <a:solidFill>
          <a:srgbClr val="FFFFFF"/>
        </a:solidFill>
      </p:bgPr>
    </p:bg>
    <p:spTree>
      <p:nvGrpSpPr>
        <p:cNvPr id="99" name="Shape 99"/>
        <p:cNvGrpSpPr/>
        <p:nvPr/>
      </p:nvGrpSpPr>
      <p:grpSpPr>
        <a:xfrm>
          <a:off x="0" y="0"/>
          <a:ext cx="0" cy="0"/>
          <a:chOff x="0" y="0"/>
          <a:chExt cx="0" cy="0"/>
        </a:xfrm>
      </p:grpSpPr>
      <p:pic>
        <p:nvPicPr>
          <p:cNvPr descr="C:\Users\ghomann\Desktop\Zalando Logo 2016\Zalando Logo Horizontal\RGB\logo_zalando_rgb_hor_all.png" id="100" name="Google Shape;100;p18"/>
          <p:cNvPicPr preferRelativeResize="0"/>
          <p:nvPr/>
        </p:nvPicPr>
        <p:blipFill rotWithShape="1">
          <a:blip r:embed="rId2">
            <a:alphaModFix/>
          </a:blip>
          <a:srcRect b="0" l="0" r="0" t="0"/>
          <a:stretch/>
        </p:blipFill>
        <p:spPr>
          <a:xfrm>
            <a:off x="7709362" y="4716468"/>
            <a:ext cx="828000" cy="163780"/>
          </a:xfrm>
          <a:prstGeom prst="rect">
            <a:avLst/>
          </a:prstGeom>
          <a:noFill/>
          <a:ln>
            <a:noFill/>
          </a:ln>
        </p:spPr>
      </p:pic>
      <p:sp>
        <p:nvSpPr>
          <p:cNvPr id="101" name="Google Shape;101;p18"/>
          <p:cNvSpPr/>
          <p:nvPr/>
        </p:nvSpPr>
        <p:spPr>
          <a:xfrm>
            <a:off x="5051341" y="1687249"/>
            <a:ext cx="7809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102" name="Google Shape;102;p18"/>
          <p:cNvSpPr/>
          <p:nvPr>
            <p:ph idx="2" type="pic"/>
          </p:nvPr>
        </p:nvSpPr>
        <p:spPr>
          <a:xfrm>
            <a:off x="0" y="0"/>
            <a:ext cx="4572000" cy="5143500"/>
          </a:xfrm>
          <a:prstGeom prst="rect">
            <a:avLst/>
          </a:prstGeom>
          <a:solidFill>
            <a:srgbClr val="737A84"/>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03" name="Google Shape;103;p18"/>
          <p:cNvSpPr/>
          <p:nvPr/>
        </p:nvSpPr>
        <p:spPr>
          <a:xfrm>
            <a:off x="5192713"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104" name="Google Shape;104;p18"/>
          <p:cNvSpPr txBox="1"/>
          <p:nvPr>
            <p:ph idx="1" type="body"/>
          </p:nvPr>
        </p:nvSpPr>
        <p:spPr>
          <a:xfrm>
            <a:off x="4992688" y="1949367"/>
            <a:ext cx="3544800" cy="310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20000"/>
              </a:lnSpc>
              <a:spcBef>
                <a:spcPts val="600"/>
              </a:spcBef>
              <a:spcAft>
                <a:spcPts val="0"/>
              </a:spcAft>
              <a:buSzPts val="975"/>
              <a:buFont typeface="Arial"/>
              <a:buNone/>
              <a:defRPr b="0" i="0" sz="13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05" name="Google Shape;105;p18"/>
          <p:cNvSpPr txBox="1"/>
          <p:nvPr>
            <p:ph idx="3" type="body"/>
          </p:nvPr>
        </p:nvSpPr>
        <p:spPr>
          <a:xfrm>
            <a:off x="4992688" y="3387287"/>
            <a:ext cx="3544800" cy="310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20000"/>
              </a:lnSpc>
              <a:spcBef>
                <a:spcPts val="600"/>
              </a:spcBef>
              <a:spcAft>
                <a:spcPts val="0"/>
              </a:spcAft>
              <a:buSzPts val="975"/>
              <a:buFont typeface="Arial"/>
              <a:buNone/>
              <a:defRPr b="0" i="0" sz="13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06" name="Google Shape;106;p18"/>
          <p:cNvSpPr txBox="1"/>
          <p:nvPr>
            <p:ph idx="4" type="body"/>
          </p:nvPr>
        </p:nvSpPr>
        <p:spPr>
          <a:xfrm>
            <a:off x="4992688" y="2308847"/>
            <a:ext cx="3544800" cy="310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20000"/>
              </a:lnSpc>
              <a:spcBef>
                <a:spcPts val="600"/>
              </a:spcBef>
              <a:spcAft>
                <a:spcPts val="0"/>
              </a:spcAft>
              <a:buSzPts val="975"/>
              <a:buFont typeface="Arial"/>
              <a:buNone/>
              <a:defRPr b="0" i="0" sz="13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07" name="Google Shape;107;p18"/>
          <p:cNvSpPr txBox="1"/>
          <p:nvPr>
            <p:ph idx="5" type="body"/>
          </p:nvPr>
        </p:nvSpPr>
        <p:spPr>
          <a:xfrm>
            <a:off x="4992688" y="2668327"/>
            <a:ext cx="3544800" cy="310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20000"/>
              </a:lnSpc>
              <a:spcBef>
                <a:spcPts val="600"/>
              </a:spcBef>
              <a:spcAft>
                <a:spcPts val="0"/>
              </a:spcAft>
              <a:buSzPts val="975"/>
              <a:buFont typeface="Arial"/>
              <a:buNone/>
              <a:defRPr b="0" i="0" sz="13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08" name="Google Shape;108;p18"/>
          <p:cNvSpPr txBox="1"/>
          <p:nvPr>
            <p:ph idx="6" type="body"/>
          </p:nvPr>
        </p:nvSpPr>
        <p:spPr>
          <a:xfrm>
            <a:off x="4992688" y="3027807"/>
            <a:ext cx="3544800" cy="310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20000"/>
              </a:lnSpc>
              <a:spcBef>
                <a:spcPts val="600"/>
              </a:spcBef>
              <a:spcAft>
                <a:spcPts val="0"/>
              </a:spcAft>
              <a:buSzPts val="975"/>
              <a:buFont typeface="Arial"/>
              <a:buNone/>
              <a:defRPr b="0" i="0" sz="13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09" name="Google Shape;109;p18"/>
          <p:cNvSpPr txBox="1"/>
          <p:nvPr>
            <p:ph idx="7" type="body"/>
          </p:nvPr>
        </p:nvSpPr>
        <p:spPr>
          <a:xfrm>
            <a:off x="5000937" y="576093"/>
            <a:ext cx="3531600" cy="970500"/>
          </a:xfrm>
          <a:prstGeom prst="rect">
            <a:avLst/>
          </a:prstGeom>
          <a:noFill/>
          <a:ln>
            <a:noFill/>
          </a:ln>
        </p:spPr>
        <p:txBody>
          <a:bodyPr anchorCtr="0" anchor="b" bIns="17125" lIns="34275" spcFirstLastPara="1" rIns="34275" wrap="square" tIns="17125">
            <a:noAutofit/>
          </a:bodyPr>
          <a:lstStyle>
            <a:lvl1pPr indent="-228600" lvl="0" marL="457200" marR="0" rtl="0" algn="l">
              <a:lnSpc>
                <a:spcPct val="120000"/>
              </a:lnSpc>
              <a:spcBef>
                <a:spcPts val="0"/>
              </a:spcBef>
              <a:spcAft>
                <a:spcPts val="0"/>
              </a:spcAft>
              <a:buClr>
                <a:srgbClr val="000000"/>
              </a:buClr>
              <a:buSzPts val="1425"/>
              <a:buFont typeface="Arial"/>
              <a:buNone/>
              <a:defRPr b="1" i="0" sz="1900" u="none" cap="none" strike="noStrike">
                <a:solidFill>
                  <a:srgbClr val="000000"/>
                </a:solidFill>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ree" showMasterSp="0">
  <p:cSld name="free">
    <p:bg>
      <p:bgPr>
        <a:solidFill>
          <a:srgbClr val="FFFFFF"/>
        </a:solidFill>
      </p:bgPr>
    </p:bg>
    <p:spTree>
      <p:nvGrpSpPr>
        <p:cNvPr id="110" name="Shape 110"/>
        <p:cNvGrpSpPr/>
        <p:nvPr/>
      </p:nvGrpSpPr>
      <p:grpSpPr>
        <a:xfrm>
          <a:off x="0" y="0"/>
          <a:ext cx="0" cy="0"/>
          <a:chOff x="0" y="0"/>
          <a:chExt cx="0" cy="0"/>
        </a:xfrm>
      </p:grpSpPr>
      <p:sp>
        <p:nvSpPr>
          <p:cNvPr id="111" name="Google Shape;111;p19"/>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112" name="Google Shape;112;p19"/>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113" name="Google Shape;113;p19"/>
          <p:cNvSpPr txBox="1"/>
          <p:nvPr>
            <p:ph type="title"/>
          </p:nvPr>
        </p:nvSpPr>
        <p:spPr>
          <a:xfrm>
            <a:off x="590550" y="219254"/>
            <a:ext cx="7966200" cy="751800"/>
          </a:xfrm>
          <a:prstGeom prst="rect">
            <a:avLst/>
          </a:prstGeom>
          <a:noFill/>
          <a:ln>
            <a:noFill/>
          </a:ln>
        </p:spPr>
        <p:txBody>
          <a:bodyPr anchorCtr="0" anchor="ctr" bIns="17125" lIns="34275" spcFirstLastPara="1" rIns="34275" wrap="square" tIns="17125">
            <a:noAutofit/>
          </a:bodyPr>
          <a:lstStyle>
            <a:lvl1pPr lvl="0" marR="0" rtl="0" algn="ctr">
              <a:lnSpc>
                <a:spcPct val="120000"/>
              </a:lnSpc>
              <a:spcBef>
                <a:spcPts val="0"/>
              </a:spcBef>
              <a:spcAft>
                <a:spcPts val="0"/>
              </a:spcAft>
              <a:buSzPts val="1300"/>
              <a:buFont typeface="Arial"/>
              <a:buNone/>
              <a:defRPr b="1" i="0" sz="1300" u="none" cap="none" strike="noStrike">
                <a:latin typeface="Arial"/>
                <a:ea typeface="Arial"/>
                <a:cs typeface="Arial"/>
                <a:sym typeface="Arial"/>
              </a:defRPr>
            </a:lvl1pPr>
            <a:lvl2pPr lvl="1"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lvl="2"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lvl="3"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lvl="4"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lvl="5"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lvl="6"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lvl="7"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lvl="8"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pic>
        <p:nvPicPr>
          <p:cNvPr descr="C:\Users\ghomann\Desktop\Zalando Logo 2016\Zalando Logo Horizontal\RGB\logo_zalando_rgb_hor_all.png" id="114" name="Google Shape;114;p19"/>
          <p:cNvPicPr preferRelativeResize="0"/>
          <p:nvPr/>
        </p:nvPicPr>
        <p:blipFill rotWithShape="1">
          <a:blip r:embed="rId2">
            <a:alphaModFix/>
          </a:blip>
          <a:srcRect b="0" l="0" r="0" t="0"/>
          <a:stretch/>
        </p:blipFill>
        <p:spPr>
          <a:xfrm>
            <a:off x="7709362" y="4716468"/>
            <a:ext cx="828000" cy="16378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gram" showMasterSp="0">
  <p:cSld name="diagram">
    <p:bg>
      <p:bgPr>
        <a:solidFill>
          <a:srgbClr val="FFFFFF"/>
        </a:solidFill>
      </p:bgPr>
    </p:bg>
    <p:spTree>
      <p:nvGrpSpPr>
        <p:cNvPr id="115" name="Shape 115"/>
        <p:cNvGrpSpPr/>
        <p:nvPr/>
      </p:nvGrpSpPr>
      <p:grpSpPr>
        <a:xfrm>
          <a:off x="0" y="0"/>
          <a:ext cx="0" cy="0"/>
          <a:chOff x="0" y="0"/>
          <a:chExt cx="0" cy="0"/>
        </a:xfrm>
      </p:grpSpPr>
      <p:sp>
        <p:nvSpPr>
          <p:cNvPr id="116" name="Google Shape;116;p20"/>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117" name="Google Shape;117;p20"/>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118" name="Google Shape;118;p20"/>
          <p:cNvSpPr txBox="1"/>
          <p:nvPr>
            <p:ph idx="1" type="body"/>
          </p:nvPr>
        </p:nvSpPr>
        <p:spPr>
          <a:xfrm>
            <a:off x="814793" y="4583120"/>
            <a:ext cx="2509200" cy="2904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19" name="Google Shape;119;p20"/>
          <p:cNvSpPr txBox="1"/>
          <p:nvPr>
            <p:ph type="title"/>
          </p:nvPr>
        </p:nvSpPr>
        <p:spPr>
          <a:xfrm>
            <a:off x="597198" y="219254"/>
            <a:ext cx="7952700" cy="751800"/>
          </a:xfrm>
          <a:prstGeom prst="rect">
            <a:avLst/>
          </a:prstGeom>
          <a:noFill/>
          <a:ln>
            <a:noFill/>
          </a:ln>
        </p:spPr>
        <p:txBody>
          <a:bodyPr anchorCtr="0" anchor="ctr" bIns="17125" lIns="34275" spcFirstLastPara="1" rIns="34275" wrap="square" tIns="17125">
            <a:noAutofit/>
          </a:bodyPr>
          <a:lstStyle>
            <a:lvl1pPr lvl="0" marR="0" rtl="0" algn="ctr">
              <a:lnSpc>
                <a:spcPct val="120000"/>
              </a:lnSpc>
              <a:spcBef>
                <a:spcPts val="0"/>
              </a:spcBef>
              <a:spcAft>
                <a:spcPts val="0"/>
              </a:spcAft>
              <a:buSzPts val="1300"/>
              <a:buFont typeface="Arial"/>
              <a:buNone/>
              <a:defRPr b="1" i="0" sz="1300" u="none" cap="none" strike="noStrike">
                <a:latin typeface="Arial"/>
                <a:ea typeface="Arial"/>
                <a:cs typeface="Arial"/>
                <a:sym typeface="Arial"/>
              </a:defRPr>
            </a:lvl1pPr>
            <a:lvl2pPr lvl="1"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lvl="2"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lvl="3"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lvl="4"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lvl="5"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lvl="6"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lvl="7"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lvl="8"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
        <p:nvSpPr>
          <p:cNvPr id="120" name="Google Shape;120;p20"/>
          <p:cNvSpPr txBox="1"/>
          <p:nvPr>
            <p:ph idx="2" type="body"/>
          </p:nvPr>
        </p:nvSpPr>
        <p:spPr>
          <a:xfrm>
            <a:off x="595856" y="969875"/>
            <a:ext cx="7946100" cy="210900"/>
          </a:xfrm>
          <a:prstGeom prst="rect">
            <a:avLst/>
          </a:prstGeom>
          <a:noFill/>
          <a:ln>
            <a:noFill/>
          </a:ln>
        </p:spPr>
        <p:txBody>
          <a:bodyPr anchorCtr="0" anchor="ctr" bIns="17125" lIns="34275" spcFirstLastPara="1" rIns="34275" wrap="square" tIns="17125">
            <a:noAutofit/>
          </a:bodyPr>
          <a:lstStyle>
            <a:lvl1pPr indent="-228600" lvl="0" marL="457200" marR="0" rtl="0" algn="ctr">
              <a:lnSpc>
                <a:spcPct val="120000"/>
              </a:lnSpc>
              <a:spcBef>
                <a:spcPts val="0"/>
              </a:spcBef>
              <a:spcAft>
                <a:spcPts val="0"/>
              </a:spcAft>
              <a:buSzPts val="750"/>
              <a:buFont typeface="Arial"/>
              <a:buNone/>
              <a:defRPr b="1" i="0" sz="1000" u="none" cap="none" strike="noStrike">
                <a:latin typeface="Arial"/>
                <a:ea typeface="Arial"/>
                <a:cs typeface="Arial"/>
                <a:sym typeface="Arial"/>
              </a:defRPr>
            </a:lvl1pPr>
            <a:lvl2pPr indent="-228600" lvl="1" marL="9144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2pPr>
            <a:lvl3pPr indent="-228600" lvl="2" marL="13716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3pPr>
            <a:lvl4pPr indent="-228600" lvl="3" marL="18288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4pPr>
            <a:lvl5pPr indent="-228600" lvl="4" marL="22860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pic>
        <p:nvPicPr>
          <p:cNvPr descr="C:\Users\ghomann\Desktop\Zalando Logo 2016\Zalando Logo Horizontal\RGB\logo_zalando_rgb_hor_all.png" id="121" name="Google Shape;121;p20"/>
          <p:cNvPicPr preferRelativeResize="0"/>
          <p:nvPr/>
        </p:nvPicPr>
        <p:blipFill rotWithShape="1">
          <a:blip r:embed="rId2">
            <a:alphaModFix/>
          </a:blip>
          <a:srcRect b="0" l="0" r="0" t="0"/>
          <a:stretch/>
        </p:blipFill>
        <p:spPr>
          <a:xfrm>
            <a:off x="7709362" y="4716468"/>
            <a:ext cx="828000" cy="16378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laimer" showMasterSp="0">
  <p:cSld name="Disclaimer">
    <p:bg>
      <p:bgPr>
        <a:solidFill>
          <a:srgbClr val="FFFFFF"/>
        </a:solidFill>
      </p:bgPr>
    </p:bg>
    <p:spTree>
      <p:nvGrpSpPr>
        <p:cNvPr id="122" name="Shape 122"/>
        <p:cNvGrpSpPr/>
        <p:nvPr/>
      </p:nvGrpSpPr>
      <p:grpSpPr>
        <a:xfrm>
          <a:off x="0" y="0"/>
          <a:ext cx="0" cy="0"/>
          <a:chOff x="0" y="0"/>
          <a:chExt cx="0" cy="0"/>
        </a:xfrm>
      </p:grpSpPr>
      <p:sp>
        <p:nvSpPr>
          <p:cNvPr id="123" name="Google Shape;123;p21"/>
          <p:cNvSpPr txBox="1"/>
          <p:nvPr/>
        </p:nvSpPr>
        <p:spPr>
          <a:xfrm>
            <a:off x="1763486" y="1050925"/>
            <a:ext cx="5628000" cy="3429000"/>
          </a:xfrm>
          <a:prstGeom prst="rect">
            <a:avLst/>
          </a:prstGeom>
          <a:noFill/>
          <a:ln>
            <a:noFill/>
          </a:ln>
        </p:spPr>
        <p:txBody>
          <a:bodyPr anchorCtr="0" anchor="ctr" bIns="45700" lIns="36000" spcFirstLastPara="1" rIns="36000" wrap="square" tIns="45700">
            <a:noAutofit/>
          </a:bodyPr>
          <a:lstStyle/>
          <a:p>
            <a:pPr indent="0" lvl="0" marL="0" marR="0" rtl="0" algn="l">
              <a:lnSpc>
                <a:spcPct val="100000"/>
              </a:lnSpc>
              <a:spcBef>
                <a:spcPts val="0"/>
              </a:spcBef>
              <a:spcAft>
                <a:spcPts val="0"/>
              </a:spcAft>
              <a:buSzPts val="975"/>
              <a:buFont typeface="Arial"/>
              <a:buNone/>
            </a:pPr>
            <a:r>
              <a:rPr b="0" i="0" lang="en-GB" sz="1300" u="none" cap="none" strike="noStrike">
                <a:latin typeface="Arial"/>
                <a:ea typeface="Arial"/>
                <a:cs typeface="Arial"/>
                <a:sym typeface="Arial"/>
              </a:rPr>
              <a:t>This presentation and its contents are strictly confidential. It may not, in whole or in part, be reproduced, redistributed, published or passed on to any other person by the recipient.</a:t>
            </a:r>
            <a:endParaRPr/>
          </a:p>
          <a:p>
            <a:pPr indent="0" lvl="0" marL="0" marR="0" rtl="0" algn="l">
              <a:lnSpc>
                <a:spcPct val="100000"/>
              </a:lnSpc>
              <a:spcBef>
                <a:spcPts val="1200"/>
              </a:spcBef>
              <a:spcAft>
                <a:spcPts val="0"/>
              </a:spcAft>
              <a:buSzPts val="975"/>
              <a:buFont typeface="Arial"/>
              <a:buNone/>
            </a:pPr>
            <a:r>
              <a:t/>
            </a:r>
            <a:endParaRPr b="0" i="0" sz="1300" u="none" cap="none" strike="noStrike">
              <a:latin typeface="Arial"/>
              <a:ea typeface="Arial"/>
              <a:cs typeface="Arial"/>
              <a:sym typeface="Arial"/>
            </a:endParaRPr>
          </a:p>
          <a:p>
            <a:pPr indent="0" lvl="0" marL="0" marR="0" rtl="0" algn="l">
              <a:lnSpc>
                <a:spcPct val="100000"/>
              </a:lnSpc>
              <a:spcBef>
                <a:spcPts val="1200"/>
              </a:spcBef>
              <a:spcAft>
                <a:spcPts val="0"/>
              </a:spcAft>
              <a:buSzPts val="975"/>
              <a:buFont typeface="Arial"/>
              <a:buNone/>
            </a:pPr>
            <a:r>
              <a:rPr b="0" i="0" lang="en-GB" sz="1300" u="none" cap="none" strike="noStrike">
                <a:latin typeface="Arial"/>
                <a:ea typeface="Arial"/>
                <a:cs typeface="Arial"/>
                <a:sym typeface="Arial"/>
              </a:rPr>
              <a:t>The information in this presentation has not been independently verified. No representation or warranty, express or implied, is made as to the accuracy or completeness of the presentation and the information contained herein and no reliance should be placed on such information. No responsibility is accepted for any liability for any loss howsoever arising, directly or indirectly, from this presentation or its contents.</a:t>
            </a:r>
            <a:endParaRPr/>
          </a:p>
        </p:txBody>
      </p:sp>
      <p:sp>
        <p:nvSpPr>
          <p:cNvPr id="124" name="Google Shape;124;p21"/>
          <p:cNvSpPr txBox="1"/>
          <p:nvPr/>
        </p:nvSpPr>
        <p:spPr>
          <a:xfrm>
            <a:off x="590550" y="206829"/>
            <a:ext cx="7958100" cy="772800"/>
          </a:xfrm>
          <a:prstGeom prst="rect">
            <a:avLst/>
          </a:prstGeom>
          <a:noFill/>
          <a:ln>
            <a:noFill/>
          </a:ln>
        </p:spPr>
        <p:txBody>
          <a:bodyPr anchorCtr="0" anchor="ctr" bIns="17125" lIns="34275" spcFirstLastPara="1" rIns="34275" wrap="square" tIns="17125">
            <a:noAutofit/>
          </a:bodyPr>
          <a:lstStyle/>
          <a:p>
            <a:pPr indent="0" lvl="0" marL="0" marR="0" rtl="0" algn="ctr">
              <a:lnSpc>
                <a:spcPct val="120000"/>
              </a:lnSpc>
              <a:spcBef>
                <a:spcPts val="0"/>
              </a:spcBef>
              <a:spcAft>
                <a:spcPts val="0"/>
              </a:spcAft>
              <a:buSzPts val="1300"/>
              <a:buFont typeface="Arial"/>
              <a:buNone/>
            </a:pPr>
            <a:r>
              <a:rPr b="1" i="0" lang="en-GB" sz="1300" u="none" cap="none" strike="noStrike">
                <a:latin typeface="Arial"/>
                <a:ea typeface="Arial"/>
                <a:cs typeface="Arial"/>
                <a:sym typeface="Arial"/>
              </a:rPr>
              <a:t>DISCLAIMER</a:t>
            </a:r>
            <a:endParaRPr/>
          </a:p>
        </p:txBody>
      </p:sp>
      <p:sp>
        <p:nvSpPr>
          <p:cNvPr id="125" name="Google Shape;125;p21"/>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126" name="Google Shape;126;p21"/>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pic>
        <p:nvPicPr>
          <p:cNvPr descr="C:\Users\ghomann\Desktop\Zalando Logo 2016\Zalando Logo Horizontal\RGB\logo_zalando_rgb_hor_all.png" id="127" name="Google Shape;127;p21"/>
          <p:cNvPicPr preferRelativeResize="0"/>
          <p:nvPr/>
        </p:nvPicPr>
        <p:blipFill rotWithShape="1">
          <a:blip r:embed="rId2">
            <a:alphaModFix/>
          </a:blip>
          <a:srcRect b="0" l="0" r="0" t="0"/>
          <a:stretch/>
        </p:blipFill>
        <p:spPr>
          <a:xfrm>
            <a:off x="7709362" y="4716468"/>
            <a:ext cx="828000" cy="16378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able of contents" showMasterSp="0">
  <p:cSld name="2_table of contents">
    <p:bg>
      <p:bgPr>
        <a:solidFill>
          <a:srgbClr val="FFFFFF"/>
        </a:solidFill>
      </p:bgPr>
    </p:bg>
    <p:spTree>
      <p:nvGrpSpPr>
        <p:cNvPr id="128" name="Shape 128"/>
        <p:cNvGrpSpPr/>
        <p:nvPr/>
      </p:nvGrpSpPr>
      <p:grpSpPr>
        <a:xfrm>
          <a:off x="0" y="0"/>
          <a:ext cx="0" cy="0"/>
          <a:chOff x="0" y="0"/>
          <a:chExt cx="0" cy="0"/>
        </a:xfrm>
      </p:grpSpPr>
      <p:sp>
        <p:nvSpPr>
          <p:cNvPr id="129" name="Google Shape;129;p22"/>
          <p:cNvSpPr/>
          <p:nvPr/>
        </p:nvSpPr>
        <p:spPr>
          <a:xfrm>
            <a:off x="5051341" y="1687249"/>
            <a:ext cx="7809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130" name="Google Shape;130;p22"/>
          <p:cNvSpPr/>
          <p:nvPr>
            <p:ph idx="2" type="pic"/>
          </p:nvPr>
        </p:nvSpPr>
        <p:spPr>
          <a:xfrm>
            <a:off x="0" y="0"/>
            <a:ext cx="4572000" cy="5143500"/>
          </a:xfrm>
          <a:prstGeom prst="rect">
            <a:avLst/>
          </a:prstGeom>
          <a:solidFill>
            <a:srgbClr val="737A84"/>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31" name="Google Shape;131;p22"/>
          <p:cNvSpPr/>
          <p:nvPr/>
        </p:nvSpPr>
        <p:spPr>
          <a:xfrm>
            <a:off x="5192713"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132" name="Google Shape;132;p22"/>
          <p:cNvSpPr txBox="1"/>
          <p:nvPr>
            <p:ph idx="1" type="body"/>
          </p:nvPr>
        </p:nvSpPr>
        <p:spPr>
          <a:xfrm>
            <a:off x="5000937" y="576093"/>
            <a:ext cx="3531600" cy="970500"/>
          </a:xfrm>
          <a:prstGeom prst="rect">
            <a:avLst/>
          </a:prstGeom>
          <a:noFill/>
          <a:ln>
            <a:noFill/>
          </a:ln>
        </p:spPr>
        <p:txBody>
          <a:bodyPr anchorCtr="0" anchor="b" bIns="17125" lIns="34275" spcFirstLastPara="1" rIns="34275" wrap="square" tIns="17125">
            <a:noAutofit/>
          </a:bodyPr>
          <a:lstStyle>
            <a:lvl1pPr indent="-228600" lvl="0" marL="457200" marR="0" rtl="0" algn="l">
              <a:lnSpc>
                <a:spcPct val="120000"/>
              </a:lnSpc>
              <a:spcBef>
                <a:spcPts val="0"/>
              </a:spcBef>
              <a:spcAft>
                <a:spcPts val="0"/>
              </a:spcAft>
              <a:buClr>
                <a:srgbClr val="000000"/>
              </a:buClr>
              <a:buSzPts val="1425"/>
              <a:buFont typeface="Arial"/>
              <a:buNone/>
              <a:defRPr b="1" i="0" sz="1900" u="none" cap="none" strike="noStrike">
                <a:solidFill>
                  <a:srgbClr val="000000"/>
                </a:solidFill>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33" name="Google Shape;133;p22"/>
          <p:cNvSpPr txBox="1"/>
          <p:nvPr>
            <p:ph idx="3" type="body"/>
          </p:nvPr>
        </p:nvSpPr>
        <p:spPr>
          <a:xfrm>
            <a:off x="4992688" y="1949367"/>
            <a:ext cx="3544800" cy="310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20000"/>
              </a:lnSpc>
              <a:spcBef>
                <a:spcPts val="600"/>
              </a:spcBef>
              <a:spcAft>
                <a:spcPts val="0"/>
              </a:spcAft>
              <a:buSzPts val="975"/>
              <a:buFont typeface="Arial"/>
              <a:buNone/>
              <a:defRPr b="0" i="0" sz="13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34" name="Google Shape;134;p22"/>
          <p:cNvSpPr txBox="1"/>
          <p:nvPr>
            <p:ph idx="4" type="body"/>
          </p:nvPr>
        </p:nvSpPr>
        <p:spPr>
          <a:xfrm>
            <a:off x="5227638" y="3387287"/>
            <a:ext cx="3309900" cy="310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20000"/>
              </a:lnSpc>
              <a:spcBef>
                <a:spcPts val="600"/>
              </a:spcBef>
              <a:spcAft>
                <a:spcPts val="0"/>
              </a:spcAft>
              <a:buSzPts val="975"/>
              <a:buFont typeface="Arial"/>
              <a:buNone/>
              <a:defRPr b="0" i="0" sz="13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35" name="Google Shape;135;p22"/>
          <p:cNvSpPr txBox="1"/>
          <p:nvPr>
            <p:ph idx="5" type="body"/>
          </p:nvPr>
        </p:nvSpPr>
        <p:spPr>
          <a:xfrm>
            <a:off x="5227638" y="2308847"/>
            <a:ext cx="3309900" cy="310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20000"/>
              </a:lnSpc>
              <a:spcBef>
                <a:spcPts val="600"/>
              </a:spcBef>
              <a:spcAft>
                <a:spcPts val="0"/>
              </a:spcAft>
              <a:buSzPts val="975"/>
              <a:buFont typeface="Arial"/>
              <a:buNone/>
              <a:defRPr b="0" i="0" sz="13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36" name="Google Shape;136;p22"/>
          <p:cNvSpPr txBox="1"/>
          <p:nvPr>
            <p:ph idx="6" type="body"/>
          </p:nvPr>
        </p:nvSpPr>
        <p:spPr>
          <a:xfrm>
            <a:off x="5227638" y="2668327"/>
            <a:ext cx="3309900" cy="310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20000"/>
              </a:lnSpc>
              <a:spcBef>
                <a:spcPts val="600"/>
              </a:spcBef>
              <a:spcAft>
                <a:spcPts val="0"/>
              </a:spcAft>
              <a:buSzPts val="975"/>
              <a:buFont typeface="Arial"/>
              <a:buNone/>
              <a:defRPr b="0" i="0" sz="13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37" name="Google Shape;137;p22"/>
          <p:cNvSpPr txBox="1"/>
          <p:nvPr>
            <p:ph idx="7" type="body"/>
          </p:nvPr>
        </p:nvSpPr>
        <p:spPr>
          <a:xfrm>
            <a:off x="5227638" y="3027807"/>
            <a:ext cx="3309900" cy="310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20000"/>
              </a:lnSpc>
              <a:spcBef>
                <a:spcPts val="600"/>
              </a:spcBef>
              <a:spcAft>
                <a:spcPts val="0"/>
              </a:spcAft>
              <a:buSzPts val="975"/>
              <a:buFont typeface="Arial"/>
              <a:buNone/>
              <a:defRPr b="0" i="0" sz="13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pic>
        <p:nvPicPr>
          <p:cNvPr descr="C:\Users\ghomann\Desktop\Zalando Logo 2016\Zalando Logo Horizontal\RGB\logo_zalando_rgb_hor_all.png" id="138" name="Google Shape;138;p22"/>
          <p:cNvPicPr preferRelativeResize="0"/>
          <p:nvPr/>
        </p:nvPicPr>
        <p:blipFill rotWithShape="1">
          <a:blip r:embed="rId2">
            <a:alphaModFix/>
          </a:blip>
          <a:srcRect b="0" l="0" r="0" t="0"/>
          <a:stretch/>
        </p:blipFill>
        <p:spPr>
          <a:xfrm>
            <a:off x="7709362" y="4716468"/>
            <a:ext cx="828000" cy="16378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hapter slide" showMasterSp="0">
  <p:cSld name="2_chapter slide">
    <p:bg>
      <p:bgPr>
        <a:solidFill>
          <a:srgbClr val="FFFFFF"/>
        </a:solidFill>
      </p:bgPr>
    </p:bg>
    <p:spTree>
      <p:nvGrpSpPr>
        <p:cNvPr id="139" name="Shape 139"/>
        <p:cNvGrpSpPr/>
        <p:nvPr/>
      </p:nvGrpSpPr>
      <p:grpSpPr>
        <a:xfrm>
          <a:off x="0" y="0"/>
          <a:ext cx="0" cy="0"/>
          <a:chOff x="0" y="0"/>
          <a:chExt cx="0" cy="0"/>
        </a:xfrm>
      </p:grpSpPr>
      <p:sp>
        <p:nvSpPr>
          <p:cNvPr id="140" name="Google Shape;140;p23"/>
          <p:cNvSpPr/>
          <p:nvPr/>
        </p:nvSpPr>
        <p:spPr>
          <a:xfrm>
            <a:off x="5051341" y="2344474"/>
            <a:ext cx="7809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141" name="Google Shape;141;p23"/>
          <p:cNvSpPr/>
          <p:nvPr>
            <p:ph idx="2" type="pic"/>
          </p:nvPr>
        </p:nvSpPr>
        <p:spPr>
          <a:xfrm>
            <a:off x="0" y="0"/>
            <a:ext cx="4572000" cy="5143500"/>
          </a:xfrm>
          <a:prstGeom prst="rect">
            <a:avLst/>
          </a:prstGeom>
          <a:solidFill>
            <a:srgbClr val="737A84"/>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42" name="Google Shape;142;p23"/>
          <p:cNvSpPr/>
          <p:nvPr/>
        </p:nvSpPr>
        <p:spPr>
          <a:xfrm>
            <a:off x="5192713"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143" name="Google Shape;143;p23"/>
          <p:cNvSpPr txBox="1"/>
          <p:nvPr>
            <p:ph idx="1" type="body"/>
          </p:nvPr>
        </p:nvSpPr>
        <p:spPr>
          <a:xfrm>
            <a:off x="5416360" y="4583120"/>
            <a:ext cx="2112900" cy="2904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44" name="Google Shape;144;p23"/>
          <p:cNvSpPr txBox="1"/>
          <p:nvPr>
            <p:ph idx="3" type="body"/>
          </p:nvPr>
        </p:nvSpPr>
        <p:spPr>
          <a:xfrm>
            <a:off x="5000937" y="586978"/>
            <a:ext cx="3531600" cy="1633800"/>
          </a:xfrm>
          <a:prstGeom prst="rect">
            <a:avLst/>
          </a:prstGeom>
          <a:noFill/>
          <a:ln>
            <a:noFill/>
          </a:ln>
        </p:spPr>
        <p:txBody>
          <a:bodyPr anchorCtr="0" anchor="b" bIns="17125" lIns="34275" spcFirstLastPara="1" rIns="34275" wrap="square" tIns="17125">
            <a:noAutofit/>
          </a:bodyPr>
          <a:lstStyle>
            <a:lvl1pPr indent="-228600" lvl="0" marL="457200" marR="0" rtl="0" algn="l">
              <a:lnSpc>
                <a:spcPct val="120000"/>
              </a:lnSpc>
              <a:spcBef>
                <a:spcPts val="0"/>
              </a:spcBef>
              <a:spcAft>
                <a:spcPts val="0"/>
              </a:spcAft>
              <a:buClr>
                <a:srgbClr val="000000"/>
              </a:buClr>
              <a:buSzPts val="1425"/>
              <a:buFont typeface="Arial"/>
              <a:buNone/>
              <a:defRPr b="1" i="0" sz="1900" u="none" cap="none" strike="noStrike">
                <a:solidFill>
                  <a:srgbClr val="000000"/>
                </a:solidFill>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pic>
        <p:nvPicPr>
          <p:cNvPr descr="C:\Users\ghomann\Desktop\Zalando Logo 2016\Zalando Logo Horizontal\RGB\logo_zalando_rgb_hor_all.png" id="145" name="Google Shape;145;p23"/>
          <p:cNvPicPr preferRelativeResize="0"/>
          <p:nvPr/>
        </p:nvPicPr>
        <p:blipFill rotWithShape="1">
          <a:blip r:embed="rId2">
            <a:alphaModFix/>
          </a:blip>
          <a:srcRect b="0" l="0" r="0" t="0"/>
          <a:stretch/>
        </p:blipFill>
        <p:spPr>
          <a:xfrm>
            <a:off x="7709362" y="4716468"/>
            <a:ext cx="828000" cy="16378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ext + picture" showMasterSp="0">
  <p:cSld name="1. text + picture">
    <p:bg>
      <p:bgPr>
        <a:solidFill>
          <a:srgbClr val="FFFFFF"/>
        </a:solidFill>
      </p:bgPr>
    </p:bg>
    <p:spTree>
      <p:nvGrpSpPr>
        <p:cNvPr id="146" name="Shape 146"/>
        <p:cNvGrpSpPr/>
        <p:nvPr/>
      </p:nvGrpSpPr>
      <p:grpSpPr>
        <a:xfrm>
          <a:off x="0" y="0"/>
          <a:ext cx="0" cy="0"/>
          <a:chOff x="0" y="0"/>
          <a:chExt cx="0" cy="0"/>
        </a:xfrm>
      </p:grpSpPr>
      <p:sp>
        <p:nvSpPr>
          <p:cNvPr id="147" name="Google Shape;147;p24"/>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148" name="Google Shape;148;p24"/>
          <p:cNvSpPr/>
          <p:nvPr>
            <p:ph idx="2" type="pic"/>
          </p:nvPr>
        </p:nvSpPr>
        <p:spPr>
          <a:xfrm>
            <a:off x="590352" y="1059656"/>
            <a:ext cx="3983100" cy="4083900"/>
          </a:xfrm>
          <a:prstGeom prst="rect">
            <a:avLst/>
          </a:prstGeom>
          <a:solidFill>
            <a:srgbClr val="737A84"/>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49" name="Google Shape;149;p24"/>
          <p:cNvSpPr txBox="1"/>
          <p:nvPr>
            <p:ph type="title"/>
          </p:nvPr>
        </p:nvSpPr>
        <p:spPr>
          <a:xfrm>
            <a:off x="597198" y="219254"/>
            <a:ext cx="7952700" cy="751800"/>
          </a:xfrm>
          <a:prstGeom prst="rect">
            <a:avLst/>
          </a:prstGeom>
          <a:noFill/>
          <a:ln>
            <a:noFill/>
          </a:ln>
        </p:spPr>
        <p:txBody>
          <a:bodyPr anchorCtr="0" anchor="ctr" bIns="17125" lIns="34275" spcFirstLastPara="1" rIns="34275" wrap="square" tIns="17125">
            <a:noAutofit/>
          </a:bodyPr>
          <a:lstStyle>
            <a:lvl1pPr lvl="0" marR="0" rtl="0" algn="ctr">
              <a:lnSpc>
                <a:spcPct val="120000"/>
              </a:lnSpc>
              <a:spcBef>
                <a:spcPts val="0"/>
              </a:spcBef>
              <a:spcAft>
                <a:spcPts val="0"/>
              </a:spcAft>
              <a:buSzPts val="1300"/>
              <a:buFont typeface="Arial"/>
              <a:buNone/>
              <a:defRPr b="1" i="0" sz="1300" u="none" cap="none" strike="noStrike">
                <a:latin typeface="Arial"/>
                <a:ea typeface="Arial"/>
                <a:cs typeface="Arial"/>
                <a:sym typeface="Arial"/>
              </a:defRPr>
            </a:lvl1pPr>
            <a:lvl2pPr lvl="1"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lvl="2"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lvl="3"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lvl="4"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lvl="5"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lvl="6"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lvl="7"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lvl="8"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
        <p:nvSpPr>
          <p:cNvPr id="150" name="Google Shape;150;p24"/>
          <p:cNvSpPr txBox="1"/>
          <p:nvPr>
            <p:ph idx="1" type="body"/>
          </p:nvPr>
        </p:nvSpPr>
        <p:spPr>
          <a:xfrm>
            <a:off x="4999192" y="1062470"/>
            <a:ext cx="3533100" cy="3417600"/>
          </a:xfrm>
          <a:prstGeom prst="rect">
            <a:avLst/>
          </a:prstGeom>
          <a:noFill/>
          <a:ln>
            <a:noFill/>
          </a:ln>
        </p:spPr>
        <p:txBody>
          <a:bodyPr anchorCtr="0" anchor="ctr" bIns="45700" lIns="36000" spcFirstLastPara="1" rIns="36000" wrap="square" tIns="45700">
            <a:noAutofit/>
          </a:bodyPr>
          <a:lstStyle>
            <a:lvl1pPr indent="-290512" lvl="0" marL="457200" marR="0" rtl="0" algn="l">
              <a:lnSpc>
                <a:spcPct val="100000"/>
              </a:lnSpc>
              <a:spcBef>
                <a:spcPts val="1200"/>
              </a:spcBef>
              <a:spcAft>
                <a:spcPts val="0"/>
              </a:spcAft>
              <a:buSzPts val="975"/>
              <a:buFont typeface="Arial"/>
              <a:buChar char="•"/>
              <a:defRPr b="0" i="0" sz="1300" u="none" cap="none" strike="noStrike">
                <a:latin typeface="Arial"/>
                <a:ea typeface="Arial"/>
                <a:cs typeface="Arial"/>
                <a:sym typeface="Arial"/>
              </a:defRPr>
            </a:lvl1pPr>
            <a:lvl2pPr indent="-280987" lvl="1" marL="914400" marR="0" rtl="0" algn="l">
              <a:lnSpc>
                <a:spcPct val="100000"/>
              </a:lnSpc>
              <a:spcBef>
                <a:spcPts val="600"/>
              </a:spcBef>
              <a:spcAft>
                <a:spcPts val="0"/>
              </a:spcAft>
              <a:buSzPts val="825"/>
              <a:buFont typeface="Arial"/>
              <a:buChar char="•"/>
              <a:defRPr b="0" i="0" sz="1100" u="none" cap="none" strike="noStrike">
                <a:latin typeface="Arial"/>
                <a:ea typeface="Arial"/>
                <a:cs typeface="Arial"/>
                <a:sym typeface="Arial"/>
              </a:defRPr>
            </a:lvl2pPr>
            <a:lvl3pPr indent="-271462" lvl="2" marL="1371600" marR="0" rtl="0" algn="l">
              <a:lnSpc>
                <a:spcPct val="100000"/>
              </a:lnSpc>
              <a:spcBef>
                <a:spcPts val="600"/>
              </a:spcBef>
              <a:spcAft>
                <a:spcPts val="0"/>
              </a:spcAft>
              <a:buSzPts val="675"/>
              <a:buFont typeface="Arial"/>
              <a:buChar char="•"/>
              <a:defRPr b="0" i="0" sz="900" u="none" cap="none" strike="noStrike">
                <a:latin typeface="Arial"/>
                <a:ea typeface="Arial"/>
                <a:cs typeface="Arial"/>
                <a:sym typeface="Arial"/>
              </a:defRPr>
            </a:lvl3pPr>
            <a:lvl4pPr indent="-228600" lvl="3" marL="1828800" marR="0" rtl="0" algn="l">
              <a:lnSpc>
                <a:spcPct val="100000"/>
              </a:lnSpc>
              <a:spcBef>
                <a:spcPts val="1200"/>
              </a:spcBef>
              <a:spcAft>
                <a:spcPts val="0"/>
              </a:spcAft>
              <a:buSzPts val="975"/>
              <a:buFont typeface="Arial"/>
              <a:buNone/>
              <a:defRPr b="0" i="0" sz="1300" u="none" cap="none" strike="noStrike">
                <a:latin typeface="Arial"/>
                <a:ea typeface="Arial"/>
                <a:cs typeface="Arial"/>
                <a:sym typeface="Arial"/>
              </a:defRPr>
            </a:lvl4pPr>
            <a:lvl5pPr indent="-290512" lvl="4" marL="2286000" marR="0" rtl="0" algn="ctr">
              <a:lnSpc>
                <a:spcPct val="150000"/>
              </a:lnSpc>
              <a:spcBef>
                <a:spcPts val="0"/>
              </a:spcBef>
              <a:spcAft>
                <a:spcPts val="0"/>
              </a:spcAft>
              <a:buSzPts val="975"/>
              <a:buFont typeface="Arial"/>
              <a:buChar char="•"/>
              <a:defRPr b="1" i="0" sz="13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51" name="Google Shape;151;p24"/>
          <p:cNvSpPr/>
          <p:nvPr/>
        </p:nvSpPr>
        <p:spPr>
          <a:xfrm>
            <a:off x="5192713"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152" name="Google Shape;152;p24"/>
          <p:cNvSpPr txBox="1"/>
          <p:nvPr>
            <p:ph idx="3" type="body"/>
          </p:nvPr>
        </p:nvSpPr>
        <p:spPr>
          <a:xfrm>
            <a:off x="5416360" y="4583120"/>
            <a:ext cx="2112900" cy="2904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pic>
        <p:nvPicPr>
          <p:cNvPr descr="C:\Users\ghomann\Desktop\Zalando Logo 2016\Zalando Logo Horizontal\RGB\logo_zalando_rgb_hor_all.png" id="153" name="Google Shape;153;p24"/>
          <p:cNvPicPr preferRelativeResize="0"/>
          <p:nvPr/>
        </p:nvPicPr>
        <p:blipFill rotWithShape="1">
          <a:blip r:embed="rId2">
            <a:alphaModFix/>
          </a:blip>
          <a:srcRect b="0" l="0" r="0" t="0"/>
          <a:stretch/>
        </p:blipFill>
        <p:spPr>
          <a:xfrm>
            <a:off x="7709362" y="4716468"/>
            <a:ext cx="828000" cy="16378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picture" showMasterSp="0">
  <p:cSld name="text + picture">
    <p:bg>
      <p:bgPr>
        <a:solidFill>
          <a:srgbClr val="FFFFFF"/>
        </a:solidFill>
      </p:bgPr>
    </p:bg>
    <p:spTree>
      <p:nvGrpSpPr>
        <p:cNvPr id="154" name="Shape 154"/>
        <p:cNvGrpSpPr/>
        <p:nvPr/>
      </p:nvGrpSpPr>
      <p:grpSpPr>
        <a:xfrm>
          <a:off x="0" y="0"/>
          <a:ext cx="0" cy="0"/>
          <a:chOff x="0" y="0"/>
          <a:chExt cx="0" cy="0"/>
        </a:xfrm>
      </p:grpSpPr>
      <p:sp>
        <p:nvSpPr>
          <p:cNvPr id="155" name="Google Shape;155;p25"/>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156" name="Google Shape;156;p25"/>
          <p:cNvSpPr/>
          <p:nvPr>
            <p:ph idx="2" type="pic"/>
          </p:nvPr>
        </p:nvSpPr>
        <p:spPr>
          <a:xfrm>
            <a:off x="4565928" y="1059656"/>
            <a:ext cx="3986700" cy="4083900"/>
          </a:xfrm>
          <a:prstGeom prst="rect">
            <a:avLst/>
          </a:prstGeom>
          <a:solidFill>
            <a:srgbClr val="737A84"/>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57" name="Google Shape;157;p25"/>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158" name="Google Shape;158;p25"/>
          <p:cNvSpPr txBox="1"/>
          <p:nvPr>
            <p:ph idx="1" type="body"/>
          </p:nvPr>
        </p:nvSpPr>
        <p:spPr>
          <a:xfrm>
            <a:off x="594185" y="1062470"/>
            <a:ext cx="3533100" cy="3417600"/>
          </a:xfrm>
          <a:prstGeom prst="rect">
            <a:avLst/>
          </a:prstGeom>
          <a:noFill/>
          <a:ln>
            <a:noFill/>
          </a:ln>
        </p:spPr>
        <p:txBody>
          <a:bodyPr anchorCtr="0" anchor="ctr" bIns="45700" lIns="36000" spcFirstLastPara="1" rIns="36000" wrap="square" tIns="45700">
            <a:noAutofit/>
          </a:bodyPr>
          <a:lstStyle>
            <a:lvl1pPr indent="-290512" lvl="0" marL="457200" marR="0" rtl="0" algn="l">
              <a:lnSpc>
                <a:spcPct val="100000"/>
              </a:lnSpc>
              <a:spcBef>
                <a:spcPts val="1200"/>
              </a:spcBef>
              <a:spcAft>
                <a:spcPts val="0"/>
              </a:spcAft>
              <a:buSzPts val="975"/>
              <a:buFont typeface="Arial"/>
              <a:buChar char="•"/>
              <a:defRPr b="0" i="0" sz="1300" u="none" cap="none" strike="noStrike">
                <a:latin typeface="Arial"/>
                <a:ea typeface="Arial"/>
                <a:cs typeface="Arial"/>
                <a:sym typeface="Arial"/>
              </a:defRPr>
            </a:lvl1pPr>
            <a:lvl2pPr indent="-280987" lvl="1" marL="914400" marR="0" rtl="0" algn="l">
              <a:lnSpc>
                <a:spcPct val="100000"/>
              </a:lnSpc>
              <a:spcBef>
                <a:spcPts val="600"/>
              </a:spcBef>
              <a:spcAft>
                <a:spcPts val="0"/>
              </a:spcAft>
              <a:buSzPts val="825"/>
              <a:buFont typeface="Arial"/>
              <a:buChar char="•"/>
              <a:defRPr b="0" i="0" sz="1100" u="none" cap="none" strike="noStrike">
                <a:latin typeface="Arial"/>
                <a:ea typeface="Arial"/>
                <a:cs typeface="Arial"/>
                <a:sym typeface="Arial"/>
              </a:defRPr>
            </a:lvl2pPr>
            <a:lvl3pPr indent="-271462" lvl="2" marL="1371600" marR="0" rtl="0" algn="l">
              <a:lnSpc>
                <a:spcPct val="100000"/>
              </a:lnSpc>
              <a:spcBef>
                <a:spcPts val="600"/>
              </a:spcBef>
              <a:spcAft>
                <a:spcPts val="0"/>
              </a:spcAft>
              <a:buSzPts val="675"/>
              <a:buFont typeface="Arial"/>
              <a:buChar char="•"/>
              <a:defRPr b="0" i="0" sz="900" u="none" cap="none" strike="noStrike">
                <a:latin typeface="Arial"/>
                <a:ea typeface="Arial"/>
                <a:cs typeface="Arial"/>
                <a:sym typeface="Arial"/>
              </a:defRPr>
            </a:lvl3pPr>
            <a:lvl4pPr indent="-290512" lvl="3" marL="1828800" marR="0" rtl="0" algn="l">
              <a:lnSpc>
                <a:spcPct val="100000"/>
              </a:lnSpc>
              <a:spcBef>
                <a:spcPts val="1200"/>
              </a:spcBef>
              <a:spcAft>
                <a:spcPts val="0"/>
              </a:spcAft>
              <a:buSzPts val="975"/>
              <a:buFont typeface="Arial"/>
              <a:buChar char="•"/>
              <a:defRPr b="0" i="0" sz="1300" u="none" cap="none" strike="noStrike">
                <a:latin typeface="Arial"/>
                <a:ea typeface="Arial"/>
                <a:cs typeface="Arial"/>
                <a:sym typeface="Arial"/>
              </a:defRPr>
            </a:lvl4pPr>
            <a:lvl5pPr indent="-290512" lvl="4" marL="2286000" marR="0" rtl="0" algn="ctr">
              <a:lnSpc>
                <a:spcPct val="150000"/>
              </a:lnSpc>
              <a:spcBef>
                <a:spcPts val="0"/>
              </a:spcBef>
              <a:spcAft>
                <a:spcPts val="0"/>
              </a:spcAft>
              <a:buSzPts val="975"/>
              <a:buFont typeface="Arial"/>
              <a:buChar char="•"/>
              <a:defRPr b="1" i="0" sz="13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59" name="Google Shape;159;p25"/>
          <p:cNvSpPr txBox="1"/>
          <p:nvPr>
            <p:ph idx="3" type="body"/>
          </p:nvPr>
        </p:nvSpPr>
        <p:spPr>
          <a:xfrm>
            <a:off x="814793" y="4583120"/>
            <a:ext cx="2509200" cy="2904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60" name="Google Shape;160;p25"/>
          <p:cNvSpPr txBox="1"/>
          <p:nvPr>
            <p:ph type="title"/>
          </p:nvPr>
        </p:nvSpPr>
        <p:spPr>
          <a:xfrm>
            <a:off x="597198" y="219254"/>
            <a:ext cx="7952700" cy="751800"/>
          </a:xfrm>
          <a:prstGeom prst="rect">
            <a:avLst/>
          </a:prstGeom>
          <a:noFill/>
          <a:ln>
            <a:noFill/>
          </a:ln>
        </p:spPr>
        <p:txBody>
          <a:bodyPr anchorCtr="0" anchor="ctr" bIns="17125" lIns="34275" spcFirstLastPara="1" rIns="34275" wrap="square" tIns="17125">
            <a:noAutofit/>
          </a:bodyPr>
          <a:lstStyle>
            <a:lvl1pPr lvl="0" marR="0" rtl="0" algn="ctr">
              <a:lnSpc>
                <a:spcPct val="120000"/>
              </a:lnSpc>
              <a:spcBef>
                <a:spcPts val="0"/>
              </a:spcBef>
              <a:spcAft>
                <a:spcPts val="0"/>
              </a:spcAft>
              <a:buSzPts val="1300"/>
              <a:buFont typeface="Arial"/>
              <a:buNone/>
              <a:defRPr b="1" i="0" sz="1300" u="none" cap="none" strike="noStrike">
                <a:latin typeface="Arial"/>
                <a:ea typeface="Arial"/>
                <a:cs typeface="Arial"/>
                <a:sym typeface="Arial"/>
              </a:defRPr>
            </a:lvl1pPr>
            <a:lvl2pPr lvl="1"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lvl="2"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lvl="3"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lvl="4"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lvl="5"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lvl="6"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lvl="7"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lvl="8"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 picture" showMasterSp="0">
  <p:cSld name="1_text + picture">
    <p:bg>
      <p:bgPr>
        <a:solidFill>
          <a:srgbClr val="FFFFFF"/>
        </a:solidFill>
      </p:bgPr>
    </p:bg>
    <p:spTree>
      <p:nvGrpSpPr>
        <p:cNvPr id="161" name="Shape 161"/>
        <p:cNvGrpSpPr/>
        <p:nvPr/>
      </p:nvGrpSpPr>
      <p:grpSpPr>
        <a:xfrm>
          <a:off x="0" y="0"/>
          <a:ext cx="0" cy="0"/>
          <a:chOff x="0" y="0"/>
          <a:chExt cx="0" cy="0"/>
        </a:xfrm>
      </p:grpSpPr>
      <p:sp>
        <p:nvSpPr>
          <p:cNvPr id="162" name="Google Shape;162;p26"/>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163" name="Google Shape;163;p26"/>
          <p:cNvSpPr/>
          <p:nvPr>
            <p:ph idx="2" type="pic"/>
          </p:nvPr>
        </p:nvSpPr>
        <p:spPr>
          <a:xfrm>
            <a:off x="0" y="1059656"/>
            <a:ext cx="4572000" cy="3429000"/>
          </a:xfrm>
          <a:prstGeom prst="rect">
            <a:avLst/>
          </a:prstGeom>
          <a:solidFill>
            <a:srgbClr val="737A84"/>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64" name="Google Shape;164;p26"/>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165" name="Google Shape;165;p26"/>
          <p:cNvSpPr txBox="1"/>
          <p:nvPr>
            <p:ph idx="1" type="body"/>
          </p:nvPr>
        </p:nvSpPr>
        <p:spPr>
          <a:xfrm>
            <a:off x="814793" y="4583120"/>
            <a:ext cx="2509200" cy="2904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66" name="Google Shape;166;p26"/>
          <p:cNvSpPr txBox="1"/>
          <p:nvPr>
            <p:ph idx="3" type="body"/>
          </p:nvPr>
        </p:nvSpPr>
        <p:spPr>
          <a:xfrm>
            <a:off x="4999192" y="1062470"/>
            <a:ext cx="3529500" cy="3417600"/>
          </a:xfrm>
          <a:prstGeom prst="rect">
            <a:avLst/>
          </a:prstGeom>
          <a:noFill/>
          <a:ln>
            <a:noFill/>
          </a:ln>
        </p:spPr>
        <p:txBody>
          <a:bodyPr anchorCtr="0" anchor="ctr" bIns="45700" lIns="36000" spcFirstLastPara="1" rIns="36000" wrap="square" tIns="45700">
            <a:noAutofit/>
          </a:bodyPr>
          <a:lstStyle>
            <a:lvl1pPr indent="-290512" lvl="0" marL="457200" marR="0" rtl="0" algn="l">
              <a:lnSpc>
                <a:spcPct val="100000"/>
              </a:lnSpc>
              <a:spcBef>
                <a:spcPts val="1200"/>
              </a:spcBef>
              <a:spcAft>
                <a:spcPts val="0"/>
              </a:spcAft>
              <a:buSzPts val="975"/>
              <a:buFont typeface="Arial"/>
              <a:buChar char="•"/>
              <a:defRPr b="0" i="0" sz="1300" u="none" cap="none" strike="noStrike">
                <a:latin typeface="Arial"/>
                <a:ea typeface="Arial"/>
                <a:cs typeface="Arial"/>
                <a:sym typeface="Arial"/>
              </a:defRPr>
            </a:lvl1pPr>
            <a:lvl2pPr indent="-280987" lvl="1" marL="914400" marR="0" rtl="0" algn="l">
              <a:lnSpc>
                <a:spcPct val="100000"/>
              </a:lnSpc>
              <a:spcBef>
                <a:spcPts val="600"/>
              </a:spcBef>
              <a:spcAft>
                <a:spcPts val="0"/>
              </a:spcAft>
              <a:buSzPts val="825"/>
              <a:buFont typeface="Arial"/>
              <a:buChar char="•"/>
              <a:defRPr b="0" i="0" sz="1100" u="none" cap="none" strike="noStrike">
                <a:latin typeface="Arial"/>
                <a:ea typeface="Arial"/>
                <a:cs typeface="Arial"/>
                <a:sym typeface="Arial"/>
              </a:defRPr>
            </a:lvl2pPr>
            <a:lvl3pPr indent="-271462" lvl="2" marL="1371600" marR="0" rtl="0" algn="l">
              <a:lnSpc>
                <a:spcPct val="100000"/>
              </a:lnSpc>
              <a:spcBef>
                <a:spcPts val="600"/>
              </a:spcBef>
              <a:spcAft>
                <a:spcPts val="0"/>
              </a:spcAft>
              <a:buSzPts val="675"/>
              <a:buFont typeface="Arial"/>
              <a:buChar char="•"/>
              <a:defRPr b="0" i="0" sz="900" u="none" cap="none" strike="noStrike">
                <a:latin typeface="Arial"/>
                <a:ea typeface="Arial"/>
                <a:cs typeface="Arial"/>
                <a:sym typeface="Arial"/>
              </a:defRPr>
            </a:lvl3pPr>
            <a:lvl4pPr indent="-228600" lvl="3" marL="1828800" marR="0" rtl="0" algn="l">
              <a:lnSpc>
                <a:spcPct val="100000"/>
              </a:lnSpc>
              <a:spcBef>
                <a:spcPts val="1200"/>
              </a:spcBef>
              <a:spcAft>
                <a:spcPts val="0"/>
              </a:spcAft>
              <a:buSzPts val="975"/>
              <a:buFont typeface="Arial"/>
              <a:buNone/>
              <a:defRPr b="0" i="0" sz="1300" u="none" cap="none" strike="noStrike">
                <a:latin typeface="Arial"/>
                <a:ea typeface="Arial"/>
                <a:cs typeface="Arial"/>
                <a:sym typeface="Arial"/>
              </a:defRPr>
            </a:lvl4pPr>
            <a:lvl5pPr indent="-290512" lvl="4" marL="2286000" marR="0" rtl="0" algn="ctr">
              <a:lnSpc>
                <a:spcPct val="150000"/>
              </a:lnSpc>
              <a:spcBef>
                <a:spcPts val="0"/>
              </a:spcBef>
              <a:spcAft>
                <a:spcPts val="0"/>
              </a:spcAft>
              <a:buSzPts val="975"/>
              <a:buFont typeface="Arial"/>
              <a:buChar char="•"/>
              <a:defRPr b="1" i="0" sz="13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67" name="Google Shape;167;p26"/>
          <p:cNvSpPr txBox="1"/>
          <p:nvPr>
            <p:ph type="title"/>
          </p:nvPr>
        </p:nvSpPr>
        <p:spPr>
          <a:xfrm>
            <a:off x="597198" y="219254"/>
            <a:ext cx="7952700" cy="751800"/>
          </a:xfrm>
          <a:prstGeom prst="rect">
            <a:avLst/>
          </a:prstGeom>
          <a:noFill/>
          <a:ln>
            <a:noFill/>
          </a:ln>
        </p:spPr>
        <p:txBody>
          <a:bodyPr anchorCtr="0" anchor="ctr" bIns="17125" lIns="34275" spcFirstLastPara="1" rIns="34275" wrap="square" tIns="17125">
            <a:noAutofit/>
          </a:bodyPr>
          <a:lstStyle>
            <a:lvl1pPr lvl="0" marR="0" rtl="0" algn="ctr">
              <a:lnSpc>
                <a:spcPct val="120000"/>
              </a:lnSpc>
              <a:spcBef>
                <a:spcPts val="0"/>
              </a:spcBef>
              <a:spcAft>
                <a:spcPts val="0"/>
              </a:spcAft>
              <a:buSzPts val="1300"/>
              <a:buFont typeface="Arial"/>
              <a:buNone/>
              <a:defRPr b="1" i="0" sz="1300" u="none" cap="none" strike="noStrike">
                <a:latin typeface="Arial"/>
                <a:ea typeface="Arial"/>
                <a:cs typeface="Arial"/>
                <a:sym typeface="Arial"/>
              </a:defRPr>
            </a:lvl1pPr>
            <a:lvl2pPr lvl="1"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lvl="2"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lvl="3"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lvl="4"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lvl="5"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lvl="6"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lvl="7"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lvl="8"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pic>
        <p:nvPicPr>
          <p:cNvPr descr="C:\Users\ghomann\Desktop\Zalando Logo 2016\Zalando Logo Horizontal\RGB\logo_zalando_rgb_hor_all.png" id="168" name="Google Shape;168;p26"/>
          <p:cNvPicPr preferRelativeResize="0"/>
          <p:nvPr/>
        </p:nvPicPr>
        <p:blipFill rotWithShape="1">
          <a:blip r:embed="rId2">
            <a:alphaModFix/>
          </a:blip>
          <a:srcRect b="0" l="0" r="0" t="0"/>
          <a:stretch/>
        </p:blipFill>
        <p:spPr>
          <a:xfrm>
            <a:off x="7709362" y="4716468"/>
            <a:ext cx="828000" cy="16378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ext + picture" showMasterSp="0">
  <p:cSld name="2_text + picture">
    <p:bg>
      <p:bgPr>
        <a:solidFill>
          <a:srgbClr val="FFFFFF"/>
        </a:solidFill>
      </p:bgPr>
    </p:bg>
    <p:spTree>
      <p:nvGrpSpPr>
        <p:cNvPr id="169" name="Shape 169"/>
        <p:cNvGrpSpPr/>
        <p:nvPr/>
      </p:nvGrpSpPr>
      <p:grpSpPr>
        <a:xfrm>
          <a:off x="0" y="0"/>
          <a:ext cx="0" cy="0"/>
          <a:chOff x="0" y="0"/>
          <a:chExt cx="0" cy="0"/>
        </a:xfrm>
      </p:grpSpPr>
      <p:sp>
        <p:nvSpPr>
          <p:cNvPr id="170" name="Google Shape;170;p27"/>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171" name="Google Shape;171;p27"/>
          <p:cNvSpPr/>
          <p:nvPr>
            <p:ph idx="2" type="pic"/>
          </p:nvPr>
        </p:nvSpPr>
        <p:spPr>
          <a:xfrm>
            <a:off x="4564380" y="1059656"/>
            <a:ext cx="4579500" cy="3429000"/>
          </a:xfrm>
          <a:prstGeom prst="rect">
            <a:avLst/>
          </a:prstGeom>
          <a:solidFill>
            <a:srgbClr val="737A84"/>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72" name="Google Shape;172;p27"/>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173" name="Google Shape;173;p27"/>
          <p:cNvSpPr txBox="1"/>
          <p:nvPr>
            <p:ph idx="1" type="body"/>
          </p:nvPr>
        </p:nvSpPr>
        <p:spPr>
          <a:xfrm>
            <a:off x="814793" y="4583120"/>
            <a:ext cx="2509200" cy="2904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74" name="Google Shape;174;p27"/>
          <p:cNvSpPr txBox="1"/>
          <p:nvPr>
            <p:ph idx="3" type="body"/>
          </p:nvPr>
        </p:nvSpPr>
        <p:spPr>
          <a:xfrm>
            <a:off x="594185" y="1062470"/>
            <a:ext cx="3533100" cy="3417600"/>
          </a:xfrm>
          <a:prstGeom prst="rect">
            <a:avLst/>
          </a:prstGeom>
          <a:noFill/>
          <a:ln>
            <a:noFill/>
          </a:ln>
        </p:spPr>
        <p:txBody>
          <a:bodyPr anchorCtr="0" anchor="ctr" bIns="45700" lIns="36000" spcFirstLastPara="1" rIns="36000" wrap="square" tIns="45700">
            <a:noAutofit/>
          </a:bodyPr>
          <a:lstStyle>
            <a:lvl1pPr indent="-290512" lvl="0" marL="457200" marR="0" rtl="0" algn="l">
              <a:lnSpc>
                <a:spcPct val="100000"/>
              </a:lnSpc>
              <a:spcBef>
                <a:spcPts val="1200"/>
              </a:spcBef>
              <a:spcAft>
                <a:spcPts val="0"/>
              </a:spcAft>
              <a:buSzPts val="975"/>
              <a:buFont typeface="Arial"/>
              <a:buChar char="•"/>
              <a:defRPr b="0" i="0" sz="1300" u="none" cap="none" strike="noStrike">
                <a:latin typeface="Arial"/>
                <a:ea typeface="Arial"/>
                <a:cs typeface="Arial"/>
                <a:sym typeface="Arial"/>
              </a:defRPr>
            </a:lvl1pPr>
            <a:lvl2pPr indent="-280987" lvl="1" marL="914400" marR="0" rtl="0" algn="l">
              <a:lnSpc>
                <a:spcPct val="100000"/>
              </a:lnSpc>
              <a:spcBef>
                <a:spcPts val="600"/>
              </a:spcBef>
              <a:spcAft>
                <a:spcPts val="0"/>
              </a:spcAft>
              <a:buSzPts val="825"/>
              <a:buFont typeface="Arial"/>
              <a:buChar char="•"/>
              <a:defRPr b="0" i="0" sz="1100" u="none" cap="none" strike="noStrike">
                <a:latin typeface="Arial"/>
                <a:ea typeface="Arial"/>
                <a:cs typeface="Arial"/>
                <a:sym typeface="Arial"/>
              </a:defRPr>
            </a:lvl2pPr>
            <a:lvl3pPr indent="-271462" lvl="2" marL="1371600" marR="0" rtl="0" algn="l">
              <a:lnSpc>
                <a:spcPct val="100000"/>
              </a:lnSpc>
              <a:spcBef>
                <a:spcPts val="600"/>
              </a:spcBef>
              <a:spcAft>
                <a:spcPts val="0"/>
              </a:spcAft>
              <a:buSzPts val="675"/>
              <a:buFont typeface="Arial"/>
              <a:buChar char="•"/>
              <a:defRPr b="0" i="0" sz="900" u="none" cap="none" strike="noStrike">
                <a:latin typeface="Arial"/>
                <a:ea typeface="Arial"/>
                <a:cs typeface="Arial"/>
                <a:sym typeface="Arial"/>
              </a:defRPr>
            </a:lvl3pPr>
            <a:lvl4pPr indent="-290512" lvl="3" marL="1828800" marR="0" rtl="0" algn="l">
              <a:lnSpc>
                <a:spcPct val="100000"/>
              </a:lnSpc>
              <a:spcBef>
                <a:spcPts val="1200"/>
              </a:spcBef>
              <a:spcAft>
                <a:spcPts val="0"/>
              </a:spcAft>
              <a:buSzPts val="975"/>
              <a:buFont typeface="Arial"/>
              <a:buChar char="•"/>
              <a:defRPr b="0" i="0" sz="1300" u="none" cap="none" strike="noStrike">
                <a:latin typeface="Arial"/>
                <a:ea typeface="Arial"/>
                <a:cs typeface="Arial"/>
                <a:sym typeface="Arial"/>
              </a:defRPr>
            </a:lvl4pPr>
            <a:lvl5pPr indent="-290512" lvl="4" marL="2286000" marR="0" rtl="0" algn="ctr">
              <a:lnSpc>
                <a:spcPct val="150000"/>
              </a:lnSpc>
              <a:spcBef>
                <a:spcPts val="0"/>
              </a:spcBef>
              <a:spcAft>
                <a:spcPts val="0"/>
              </a:spcAft>
              <a:buSzPts val="975"/>
              <a:buFont typeface="Arial"/>
              <a:buChar char="•"/>
              <a:defRPr b="1" i="0" sz="13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75" name="Google Shape;175;p27"/>
          <p:cNvSpPr txBox="1"/>
          <p:nvPr>
            <p:ph type="title"/>
          </p:nvPr>
        </p:nvSpPr>
        <p:spPr>
          <a:xfrm>
            <a:off x="597198" y="219254"/>
            <a:ext cx="7952700" cy="751800"/>
          </a:xfrm>
          <a:prstGeom prst="rect">
            <a:avLst/>
          </a:prstGeom>
          <a:noFill/>
          <a:ln>
            <a:noFill/>
          </a:ln>
        </p:spPr>
        <p:txBody>
          <a:bodyPr anchorCtr="0" anchor="ctr" bIns="17125" lIns="34275" spcFirstLastPara="1" rIns="34275" wrap="square" tIns="17125">
            <a:noAutofit/>
          </a:bodyPr>
          <a:lstStyle>
            <a:lvl1pPr lvl="0" marR="0" rtl="0" algn="ctr">
              <a:lnSpc>
                <a:spcPct val="120000"/>
              </a:lnSpc>
              <a:spcBef>
                <a:spcPts val="0"/>
              </a:spcBef>
              <a:spcAft>
                <a:spcPts val="0"/>
              </a:spcAft>
              <a:buSzPts val="1300"/>
              <a:buFont typeface="Arial"/>
              <a:buNone/>
              <a:defRPr b="1" i="0" sz="1300" u="none" cap="none" strike="noStrike">
                <a:latin typeface="Arial"/>
                <a:ea typeface="Arial"/>
                <a:cs typeface="Arial"/>
                <a:sym typeface="Arial"/>
              </a:defRPr>
            </a:lvl1pPr>
            <a:lvl2pPr lvl="1"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lvl="2"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lvl="3"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lvl="4"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lvl="5"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lvl="6"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lvl="7"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lvl="8"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pic>
        <p:nvPicPr>
          <p:cNvPr descr="C:\Users\ghomann\Desktop\Zalando Logo 2016\Zalando Logo Horizontal\RGB\logo_zalando_rgb_hor_all.png" id="176" name="Google Shape;176;p27"/>
          <p:cNvPicPr preferRelativeResize="0"/>
          <p:nvPr/>
        </p:nvPicPr>
        <p:blipFill rotWithShape="1">
          <a:blip r:embed="rId2">
            <a:alphaModFix/>
          </a:blip>
          <a:srcRect b="0" l="0" r="0" t="0"/>
          <a:stretch/>
        </p:blipFill>
        <p:spPr>
          <a:xfrm>
            <a:off x="7709362" y="4716468"/>
            <a:ext cx="828000" cy="16378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ext + picture" showMasterSp="0">
  <p:cSld name="3_text + picture">
    <p:bg>
      <p:bgPr>
        <a:solidFill>
          <a:srgbClr val="FFFFFF"/>
        </a:solidFill>
      </p:bgPr>
    </p:bg>
    <p:spTree>
      <p:nvGrpSpPr>
        <p:cNvPr id="177" name="Shape 177"/>
        <p:cNvGrpSpPr/>
        <p:nvPr/>
      </p:nvGrpSpPr>
      <p:grpSpPr>
        <a:xfrm>
          <a:off x="0" y="0"/>
          <a:ext cx="0" cy="0"/>
          <a:chOff x="0" y="0"/>
          <a:chExt cx="0" cy="0"/>
        </a:xfrm>
      </p:grpSpPr>
      <p:sp>
        <p:nvSpPr>
          <p:cNvPr id="178" name="Google Shape;178;p28"/>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179" name="Google Shape;179;p28"/>
          <p:cNvSpPr/>
          <p:nvPr>
            <p:ph idx="2" type="pic"/>
          </p:nvPr>
        </p:nvSpPr>
        <p:spPr>
          <a:xfrm>
            <a:off x="4564380" y="1059656"/>
            <a:ext cx="3986700" cy="3429000"/>
          </a:xfrm>
          <a:prstGeom prst="rect">
            <a:avLst/>
          </a:prstGeom>
          <a:solidFill>
            <a:srgbClr val="737A84"/>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80" name="Google Shape;180;p28"/>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181" name="Google Shape;181;p28"/>
          <p:cNvSpPr txBox="1"/>
          <p:nvPr>
            <p:ph idx="1" type="body"/>
          </p:nvPr>
        </p:nvSpPr>
        <p:spPr>
          <a:xfrm>
            <a:off x="814793" y="4583120"/>
            <a:ext cx="2509200" cy="2904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82" name="Google Shape;182;p28"/>
          <p:cNvSpPr txBox="1"/>
          <p:nvPr>
            <p:ph type="title"/>
          </p:nvPr>
        </p:nvSpPr>
        <p:spPr>
          <a:xfrm>
            <a:off x="597198" y="219254"/>
            <a:ext cx="7952700" cy="751800"/>
          </a:xfrm>
          <a:prstGeom prst="rect">
            <a:avLst/>
          </a:prstGeom>
          <a:noFill/>
          <a:ln>
            <a:noFill/>
          </a:ln>
        </p:spPr>
        <p:txBody>
          <a:bodyPr anchorCtr="0" anchor="ctr" bIns="17125" lIns="34275" spcFirstLastPara="1" rIns="34275" wrap="square" tIns="17125">
            <a:noAutofit/>
          </a:bodyPr>
          <a:lstStyle>
            <a:lvl1pPr lvl="0" marR="0" rtl="0" algn="ctr">
              <a:lnSpc>
                <a:spcPct val="120000"/>
              </a:lnSpc>
              <a:spcBef>
                <a:spcPts val="0"/>
              </a:spcBef>
              <a:spcAft>
                <a:spcPts val="0"/>
              </a:spcAft>
              <a:buSzPts val="1300"/>
              <a:buFont typeface="Arial"/>
              <a:buNone/>
              <a:defRPr b="1" i="0" sz="1300" u="none" cap="none" strike="noStrike">
                <a:latin typeface="Arial"/>
                <a:ea typeface="Arial"/>
                <a:cs typeface="Arial"/>
                <a:sym typeface="Arial"/>
              </a:defRPr>
            </a:lvl1pPr>
            <a:lvl2pPr lvl="1"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lvl="2"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lvl="3"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lvl="4"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lvl="5"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lvl="6"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lvl="7"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lvl="8"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
        <p:nvSpPr>
          <p:cNvPr id="183" name="Google Shape;183;p28"/>
          <p:cNvSpPr txBox="1"/>
          <p:nvPr>
            <p:ph idx="3" type="body"/>
          </p:nvPr>
        </p:nvSpPr>
        <p:spPr>
          <a:xfrm>
            <a:off x="594184" y="2127250"/>
            <a:ext cx="3533100" cy="2352600"/>
          </a:xfrm>
          <a:prstGeom prst="rect">
            <a:avLst/>
          </a:prstGeom>
          <a:noFill/>
          <a:ln>
            <a:noFill/>
          </a:ln>
        </p:spPr>
        <p:txBody>
          <a:bodyPr anchorCtr="0" anchor="ctr" bIns="45700" lIns="36000" spcFirstLastPara="1" rIns="36000" wrap="square" tIns="45700">
            <a:noAutofit/>
          </a:bodyPr>
          <a:lstStyle>
            <a:lvl1pPr indent="-290512" lvl="0" marL="457200" marR="0" rtl="0" algn="l">
              <a:lnSpc>
                <a:spcPct val="100000"/>
              </a:lnSpc>
              <a:spcBef>
                <a:spcPts val="1200"/>
              </a:spcBef>
              <a:spcAft>
                <a:spcPts val="0"/>
              </a:spcAft>
              <a:buSzPts val="975"/>
              <a:buFont typeface="Arial"/>
              <a:buChar char="•"/>
              <a:defRPr b="0" i="0" sz="1300" u="none" cap="none" strike="noStrike">
                <a:latin typeface="Arial"/>
                <a:ea typeface="Arial"/>
                <a:cs typeface="Arial"/>
                <a:sym typeface="Arial"/>
              </a:defRPr>
            </a:lvl1pPr>
            <a:lvl2pPr indent="-280987" lvl="1" marL="914400" marR="0" rtl="0" algn="l">
              <a:lnSpc>
                <a:spcPct val="100000"/>
              </a:lnSpc>
              <a:spcBef>
                <a:spcPts val="600"/>
              </a:spcBef>
              <a:spcAft>
                <a:spcPts val="0"/>
              </a:spcAft>
              <a:buSzPts val="825"/>
              <a:buFont typeface="Arial"/>
              <a:buChar char="•"/>
              <a:defRPr b="0" i="0" sz="1100" u="none" cap="none" strike="noStrike">
                <a:latin typeface="Arial"/>
                <a:ea typeface="Arial"/>
                <a:cs typeface="Arial"/>
                <a:sym typeface="Arial"/>
              </a:defRPr>
            </a:lvl2pPr>
            <a:lvl3pPr indent="-271462" lvl="2" marL="1371600" marR="0" rtl="0" algn="l">
              <a:lnSpc>
                <a:spcPct val="100000"/>
              </a:lnSpc>
              <a:spcBef>
                <a:spcPts val="600"/>
              </a:spcBef>
              <a:spcAft>
                <a:spcPts val="0"/>
              </a:spcAft>
              <a:buSzPts val="675"/>
              <a:buFont typeface="Arial"/>
              <a:buChar char="•"/>
              <a:defRPr b="0" i="0" sz="900" u="none" cap="none" strike="noStrike">
                <a:latin typeface="Arial"/>
                <a:ea typeface="Arial"/>
                <a:cs typeface="Arial"/>
                <a:sym typeface="Arial"/>
              </a:defRPr>
            </a:lvl3pPr>
            <a:lvl4pPr indent="-290512" lvl="3" marL="1828800" marR="0" rtl="0" algn="l">
              <a:lnSpc>
                <a:spcPct val="100000"/>
              </a:lnSpc>
              <a:spcBef>
                <a:spcPts val="1200"/>
              </a:spcBef>
              <a:spcAft>
                <a:spcPts val="0"/>
              </a:spcAft>
              <a:buSzPts val="975"/>
              <a:buFont typeface="Arial"/>
              <a:buChar char="•"/>
              <a:defRPr b="0" i="0" sz="1300" u="none" cap="none" strike="noStrike">
                <a:latin typeface="Arial"/>
                <a:ea typeface="Arial"/>
                <a:cs typeface="Arial"/>
                <a:sym typeface="Arial"/>
              </a:defRPr>
            </a:lvl4pPr>
            <a:lvl5pPr indent="-290512" lvl="4" marL="2286000" marR="0" rtl="0" algn="ctr">
              <a:lnSpc>
                <a:spcPct val="150000"/>
              </a:lnSpc>
              <a:spcBef>
                <a:spcPts val="0"/>
              </a:spcBef>
              <a:spcAft>
                <a:spcPts val="0"/>
              </a:spcAft>
              <a:buSzPts val="975"/>
              <a:buFont typeface="Arial"/>
              <a:buChar char="•"/>
              <a:defRPr b="1" i="0" sz="13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84" name="Google Shape;184;p28"/>
          <p:cNvSpPr txBox="1"/>
          <p:nvPr>
            <p:ph idx="4" type="body"/>
          </p:nvPr>
        </p:nvSpPr>
        <p:spPr>
          <a:xfrm>
            <a:off x="774700" y="1062471"/>
            <a:ext cx="3354300" cy="990300"/>
          </a:xfrm>
          <a:prstGeom prst="rect">
            <a:avLst/>
          </a:prstGeom>
          <a:noFill/>
          <a:ln>
            <a:noFill/>
          </a:ln>
        </p:spPr>
        <p:txBody>
          <a:bodyPr anchorCtr="0" anchor="b" bIns="17125" lIns="34275" spcFirstLastPara="1" rIns="34275" wrap="square" tIns="17125">
            <a:noAutofit/>
          </a:bodyPr>
          <a:lstStyle>
            <a:lvl1pPr indent="-228600" lvl="0" marL="457200" marR="0" rtl="0" algn="l">
              <a:lnSpc>
                <a:spcPct val="120000"/>
              </a:lnSpc>
              <a:spcBef>
                <a:spcPts val="1200"/>
              </a:spcBef>
              <a:spcAft>
                <a:spcPts val="0"/>
              </a:spcAft>
              <a:buSzPts val="975"/>
              <a:buFont typeface="Arial"/>
              <a:buNone/>
              <a:defRPr b="0" i="0" sz="1300" u="none" cap="none" strike="noStrike">
                <a:latin typeface="Arial"/>
                <a:ea typeface="Arial"/>
                <a:cs typeface="Arial"/>
                <a:sym typeface="Arial"/>
              </a:defRPr>
            </a:lvl1pPr>
            <a:lvl2pPr indent="-228600" lvl="1" marL="914400" marR="0" rtl="0" algn="l">
              <a:lnSpc>
                <a:spcPct val="120000"/>
              </a:lnSpc>
              <a:spcBef>
                <a:spcPts val="0"/>
              </a:spcBef>
              <a:spcAft>
                <a:spcPts val="0"/>
              </a:spcAft>
              <a:buSzPts val="750"/>
              <a:buFont typeface="Arial"/>
              <a:buNone/>
              <a:defRPr b="1" i="0" sz="1000" u="none" cap="none" strike="noStrike">
                <a:latin typeface="Arial"/>
                <a:ea typeface="Arial"/>
                <a:cs typeface="Arial"/>
                <a:sym typeface="Arial"/>
              </a:defRPr>
            </a:lvl2pPr>
            <a:lvl3pPr indent="-228600" lvl="2" marL="1371600" marR="0" rtl="0" algn="l">
              <a:lnSpc>
                <a:spcPct val="120000"/>
              </a:lnSpc>
              <a:spcBef>
                <a:spcPts val="0"/>
              </a:spcBef>
              <a:spcAft>
                <a:spcPts val="0"/>
              </a:spcAft>
              <a:buSzPts val="750"/>
              <a:buFont typeface="Arial"/>
              <a:buNone/>
              <a:defRPr b="1" i="0" sz="1000" u="none" cap="none" strike="noStrike">
                <a:latin typeface="Arial"/>
                <a:ea typeface="Arial"/>
                <a:cs typeface="Arial"/>
                <a:sym typeface="Arial"/>
              </a:defRPr>
            </a:lvl3pPr>
            <a:lvl4pPr indent="-228600" lvl="3" marL="1828800" marR="0" rtl="0" algn="l">
              <a:lnSpc>
                <a:spcPct val="120000"/>
              </a:lnSpc>
              <a:spcBef>
                <a:spcPts val="0"/>
              </a:spcBef>
              <a:spcAft>
                <a:spcPts val="0"/>
              </a:spcAft>
              <a:buSzPts val="750"/>
              <a:buFont typeface="Arial"/>
              <a:buNone/>
              <a:defRPr b="1" i="0" sz="1000" u="none" cap="none" strike="noStrike">
                <a:latin typeface="Arial"/>
                <a:ea typeface="Arial"/>
                <a:cs typeface="Arial"/>
                <a:sym typeface="Arial"/>
              </a:defRPr>
            </a:lvl4pPr>
            <a:lvl5pPr indent="-228600" lvl="4" marL="2286000" marR="0" rtl="0" algn="l">
              <a:lnSpc>
                <a:spcPct val="120000"/>
              </a:lnSpc>
              <a:spcBef>
                <a:spcPts val="0"/>
              </a:spcBef>
              <a:spcAft>
                <a:spcPts val="0"/>
              </a:spcAft>
              <a:buSzPts val="750"/>
              <a:buFont typeface="Arial"/>
              <a:buNone/>
              <a:defRPr b="1" i="0" sz="10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pic>
        <p:nvPicPr>
          <p:cNvPr descr="C:\Users\ghomann\Desktop\Zalando Logo 2016\Zalando Logo Horizontal\RGB\logo_zalando_rgb_hor_all.png" id="185" name="Google Shape;185;p28"/>
          <p:cNvPicPr preferRelativeResize="0"/>
          <p:nvPr/>
        </p:nvPicPr>
        <p:blipFill rotWithShape="1">
          <a:blip r:embed="rId2">
            <a:alphaModFix/>
          </a:blip>
          <a:srcRect b="0" l="0" r="0" t="0"/>
          <a:stretch/>
        </p:blipFill>
        <p:spPr>
          <a:xfrm>
            <a:off x="7709362" y="4716468"/>
            <a:ext cx="828000" cy="16378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ext + picture" showMasterSp="0">
  <p:cSld name="6_text + picture">
    <p:bg>
      <p:bgPr>
        <a:solidFill>
          <a:srgbClr val="FFFFFF"/>
        </a:solidFill>
      </p:bgPr>
    </p:bg>
    <p:spTree>
      <p:nvGrpSpPr>
        <p:cNvPr id="186" name="Shape 186"/>
        <p:cNvGrpSpPr/>
        <p:nvPr/>
      </p:nvGrpSpPr>
      <p:grpSpPr>
        <a:xfrm>
          <a:off x="0" y="0"/>
          <a:ext cx="0" cy="0"/>
          <a:chOff x="0" y="0"/>
          <a:chExt cx="0" cy="0"/>
        </a:xfrm>
      </p:grpSpPr>
      <p:sp>
        <p:nvSpPr>
          <p:cNvPr id="187" name="Google Shape;187;p29"/>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188" name="Google Shape;188;p29"/>
          <p:cNvSpPr/>
          <p:nvPr>
            <p:ph idx="2" type="pic"/>
          </p:nvPr>
        </p:nvSpPr>
        <p:spPr>
          <a:xfrm>
            <a:off x="589359" y="1059656"/>
            <a:ext cx="3982500" cy="3429000"/>
          </a:xfrm>
          <a:prstGeom prst="rect">
            <a:avLst/>
          </a:prstGeom>
          <a:solidFill>
            <a:srgbClr val="737A84"/>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89" name="Google Shape;189;p29"/>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190" name="Google Shape;190;p29"/>
          <p:cNvSpPr txBox="1"/>
          <p:nvPr>
            <p:ph idx="1" type="body"/>
          </p:nvPr>
        </p:nvSpPr>
        <p:spPr>
          <a:xfrm>
            <a:off x="814793" y="4583120"/>
            <a:ext cx="2509200" cy="2904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91" name="Google Shape;191;p29"/>
          <p:cNvSpPr txBox="1"/>
          <p:nvPr>
            <p:ph idx="3" type="body"/>
          </p:nvPr>
        </p:nvSpPr>
        <p:spPr>
          <a:xfrm>
            <a:off x="5178580" y="1062471"/>
            <a:ext cx="3354000" cy="990300"/>
          </a:xfrm>
          <a:prstGeom prst="rect">
            <a:avLst/>
          </a:prstGeom>
          <a:noFill/>
          <a:ln>
            <a:noFill/>
          </a:ln>
        </p:spPr>
        <p:txBody>
          <a:bodyPr anchorCtr="0" anchor="b" bIns="17125" lIns="34275" spcFirstLastPara="1" rIns="34275" wrap="square" tIns="17125">
            <a:noAutofit/>
          </a:bodyPr>
          <a:lstStyle>
            <a:lvl1pPr indent="-228600" lvl="0" marL="457200" marR="0" rtl="0" algn="l">
              <a:lnSpc>
                <a:spcPct val="120000"/>
              </a:lnSpc>
              <a:spcBef>
                <a:spcPts val="1200"/>
              </a:spcBef>
              <a:spcAft>
                <a:spcPts val="0"/>
              </a:spcAft>
              <a:buSzPts val="975"/>
              <a:buFont typeface="Arial"/>
              <a:buNone/>
              <a:defRPr b="1" i="0" sz="1300" u="none" cap="none" strike="noStrike">
                <a:latin typeface="Arial"/>
                <a:ea typeface="Arial"/>
                <a:cs typeface="Arial"/>
                <a:sym typeface="Arial"/>
              </a:defRPr>
            </a:lvl1pPr>
            <a:lvl2pPr indent="-228600" lvl="1" marL="914400" marR="0" rtl="0" algn="l">
              <a:lnSpc>
                <a:spcPct val="120000"/>
              </a:lnSpc>
              <a:spcBef>
                <a:spcPts val="0"/>
              </a:spcBef>
              <a:spcAft>
                <a:spcPts val="0"/>
              </a:spcAft>
              <a:buSzPts val="750"/>
              <a:buFont typeface="Arial"/>
              <a:buNone/>
              <a:defRPr b="1" i="0" sz="1000" u="none" cap="none" strike="noStrike">
                <a:latin typeface="Arial"/>
                <a:ea typeface="Arial"/>
                <a:cs typeface="Arial"/>
                <a:sym typeface="Arial"/>
              </a:defRPr>
            </a:lvl2pPr>
            <a:lvl3pPr indent="-228600" lvl="2" marL="1371600" marR="0" rtl="0" algn="l">
              <a:lnSpc>
                <a:spcPct val="120000"/>
              </a:lnSpc>
              <a:spcBef>
                <a:spcPts val="0"/>
              </a:spcBef>
              <a:spcAft>
                <a:spcPts val="0"/>
              </a:spcAft>
              <a:buSzPts val="750"/>
              <a:buFont typeface="Arial"/>
              <a:buNone/>
              <a:defRPr b="1" i="0" sz="1000" u="none" cap="none" strike="noStrike">
                <a:latin typeface="Arial"/>
                <a:ea typeface="Arial"/>
                <a:cs typeface="Arial"/>
                <a:sym typeface="Arial"/>
              </a:defRPr>
            </a:lvl3pPr>
            <a:lvl4pPr indent="-228600" lvl="3" marL="1828800" marR="0" rtl="0" algn="l">
              <a:lnSpc>
                <a:spcPct val="120000"/>
              </a:lnSpc>
              <a:spcBef>
                <a:spcPts val="0"/>
              </a:spcBef>
              <a:spcAft>
                <a:spcPts val="0"/>
              </a:spcAft>
              <a:buSzPts val="750"/>
              <a:buFont typeface="Arial"/>
              <a:buNone/>
              <a:defRPr b="1" i="0" sz="1000" u="none" cap="none" strike="noStrike">
                <a:latin typeface="Arial"/>
                <a:ea typeface="Arial"/>
                <a:cs typeface="Arial"/>
                <a:sym typeface="Arial"/>
              </a:defRPr>
            </a:lvl4pPr>
            <a:lvl5pPr indent="-228600" lvl="4" marL="2286000" marR="0" rtl="0" algn="l">
              <a:lnSpc>
                <a:spcPct val="120000"/>
              </a:lnSpc>
              <a:spcBef>
                <a:spcPts val="0"/>
              </a:spcBef>
              <a:spcAft>
                <a:spcPts val="0"/>
              </a:spcAft>
              <a:buSzPts val="750"/>
              <a:buFont typeface="Arial"/>
              <a:buNone/>
              <a:defRPr b="1" i="0" sz="10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92" name="Google Shape;192;p29"/>
          <p:cNvSpPr txBox="1"/>
          <p:nvPr>
            <p:ph type="title"/>
          </p:nvPr>
        </p:nvSpPr>
        <p:spPr>
          <a:xfrm>
            <a:off x="597198" y="219254"/>
            <a:ext cx="7952700" cy="751800"/>
          </a:xfrm>
          <a:prstGeom prst="rect">
            <a:avLst/>
          </a:prstGeom>
          <a:noFill/>
          <a:ln>
            <a:noFill/>
          </a:ln>
        </p:spPr>
        <p:txBody>
          <a:bodyPr anchorCtr="0" anchor="ctr" bIns="17125" lIns="34275" spcFirstLastPara="1" rIns="34275" wrap="square" tIns="17125">
            <a:noAutofit/>
          </a:bodyPr>
          <a:lstStyle>
            <a:lvl1pPr lvl="0" marR="0" rtl="0" algn="ctr">
              <a:lnSpc>
                <a:spcPct val="120000"/>
              </a:lnSpc>
              <a:spcBef>
                <a:spcPts val="0"/>
              </a:spcBef>
              <a:spcAft>
                <a:spcPts val="0"/>
              </a:spcAft>
              <a:buSzPts val="1300"/>
              <a:buFont typeface="Arial"/>
              <a:buNone/>
              <a:defRPr b="1" i="0" sz="1300" u="none" cap="none" strike="noStrike">
                <a:latin typeface="Arial"/>
                <a:ea typeface="Arial"/>
                <a:cs typeface="Arial"/>
                <a:sym typeface="Arial"/>
              </a:defRPr>
            </a:lvl1pPr>
            <a:lvl2pPr lvl="1"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lvl="2"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lvl="3"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lvl="4"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lvl="5"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lvl="6"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lvl="7"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lvl="8"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
        <p:nvSpPr>
          <p:cNvPr id="193" name="Google Shape;193;p29"/>
          <p:cNvSpPr txBox="1"/>
          <p:nvPr>
            <p:ph idx="4" type="body"/>
          </p:nvPr>
        </p:nvSpPr>
        <p:spPr>
          <a:xfrm>
            <a:off x="4999038" y="2127250"/>
            <a:ext cx="3529500" cy="2352600"/>
          </a:xfrm>
          <a:prstGeom prst="rect">
            <a:avLst/>
          </a:prstGeom>
          <a:noFill/>
          <a:ln>
            <a:noFill/>
          </a:ln>
        </p:spPr>
        <p:txBody>
          <a:bodyPr anchorCtr="0" anchor="ctr" bIns="45700" lIns="36000" spcFirstLastPara="1" rIns="36000" wrap="square" tIns="45700">
            <a:noAutofit/>
          </a:bodyPr>
          <a:lstStyle>
            <a:lvl1pPr indent="-290512" lvl="0" marL="457200" marR="0" rtl="0" algn="l">
              <a:lnSpc>
                <a:spcPct val="100000"/>
              </a:lnSpc>
              <a:spcBef>
                <a:spcPts val="1200"/>
              </a:spcBef>
              <a:spcAft>
                <a:spcPts val="0"/>
              </a:spcAft>
              <a:buSzPts val="975"/>
              <a:buFont typeface="Arial"/>
              <a:buChar char="•"/>
              <a:defRPr b="0" i="0" sz="1300" u="none" cap="none" strike="noStrike">
                <a:latin typeface="Arial"/>
                <a:ea typeface="Arial"/>
                <a:cs typeface="Arial"/>
                <a:sym typeface="Arial"/>
              </a:defRPr>
            </a:lvl1pPr>
            <a:lvl2pPr indent="-280987" lvl="1" marL="914400" marR="0" rtl="0" algn="l">
              <a:lnSpc>
                <a:spcPct val="100000"/>
              </a:lnSpc>
              <a:spcBef>
                <a:spcPts val="600"/>
              </a:spcBef>
              <a:spcAft>
                <a:spcPts val="0"/>
              </a:spcAft>
              <a:buSzPts val="825"/>
              <a:buFont typeface="Arial"/>
              <a:buChar char="•"/>
              <a:defRPr b="0" i="0" sz="1100" u="none" cap="none" strike="noStrike">
                <a:latin typeface="Arial"/>
                <a:ea typeface="Arial"/>
                <a:cs typeface="Arial"/>
                <a:sym typeface="Arial"/>
              </a:defRPr>
            </a:lvl2pPr>
            <a:lvl3pPr indent="-271462" lvl="2" marL="1371600" marR="0" rtl="0" algn="l">
              <a:lnSpc>
                <a:spcPct val="100000"/>
              </a:lnSpc>
              <a:spcBef>
                <a:spcPts val="600"/>
              </a:spcBef>
              <a:spcAft>
                <a:spcPts val="0"/>
              </a:spcAft>
              <a:buSzPts val="675"/>
              <a:buFont typeface="Arial"/>
              <a:buChar char="•"/>
              <a:defRPr b="0" i="0" sz="900" u="none" cap="none" strike="noStrike">
                <a:latin typeface="Arial"/>
                <a:ea typeface="Arial"/>
                <a:cs typeface="Arial"/>
                <a:sym typeface="Arial"/>
              </a:defRPr>
            </a:lvl3pPr>
            <a:lvl4pPr indent="-290512" lvl="3" marL="1828800" marR="0" rtl="0" algn="l">
              <a:lnSpc>
                <a:spcPct val="100000"/>
              </a:lnSpc>
              <a:spcBef>
                <a:spcPts val="1200"/>
              </a:spcBef>
              <a:spcAft>
                <a:spcPts val="0"/>
              </a:spcAft>
              <a:buSzPts val="975"/>
              <a:buFont typeface="Arial"/>
              <a:buChar char="•"/>
              <a:defRPr b="0" i="0" sz="1300" u="none" cap="none" strike="noStrike">
                <a:latin typeface="Arial"/>
                <a:ea typeface="Arial"/>
                <a:cs typeface="Arial"/>
                <a:sym typeface="Arial"/>
              </a:defRPr>
            </a:lvl4pPr>
            <a:lvl5pPr indent="-290512" lvl="4" marL="2286000" marR="0" rtl="0" algn="ctr">
              <a:lnSpc>
                <a:spcPct val="150000"/>
              </a:lnSpc>
              <a:spcBef>
                <a:spcPts val="0"/>
              </a:spcBef>
              <a:spcAft>
                <a:spcPts val="0"/>
              </a:spcAft>
              <a:buSzPts val="975"/>
              <a:buFont typeface="Arial"/>
              <a:buChar char="•"/>
              <a:defRPr b="1" i="0" sz="13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pic>
        <p:nvPicPr>
          <p:cNvPr descr="C:\Users\ghomann\Desktop\Zalando Logo 2016\Zalando Logo Horizontal\RGB\logo_zalando_rgb_hor_all.png" id="194" name="Google Shape;194;p29"/>
          <p:cNvPicPr preferRelativeResize="0"/>
          <p:nvPr/>
        </p:nvPicPr>
        <p:blipFill rotWithShape="1">
          <a:blip r:embed="rId2">
            <a:alphaModFix/>
          </a:blip>
          <a:srcRect b="0" l="0" r="0" t="0"/>
          <a:stretch/>
        </p:blipFill>
        <p:spPr>
          <a:xfrm>
            <a:off x="7709362" y="4716468"/>
            <a:ext cx="828000" cy="16378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ext + picture" showMasterSp="0">
  <p:cSld name="5_text + picture">
    <p:bg>
      <p:bgPr>
        <a:solidFill>
          <a:srgbClr val="FFFFFF"/>
        </a:solidFill>
      </p:bgPr>
    </p:bg>
    <p:spTree>
      <p:nvGrpSpPr>
        <p:cNvPr id="195" name="Shape 195"/>
        <p:cNvGrpSpPr/>
        <p:nvPr/>
      </p:nvGrpSpPr>
      <p:grpSpPr>
        <a:xfrm>
          <a:off x="0" y="0"/>
          <a:ext cx="0" cy="0"/>
          <a:chOff x="0" y="0"/>
          <a:chExt cx="0" cy="0"/>
        </a:xfrm>
      </p:grpSpPr>
      <p:sp>
        <p:nvSpPr>
          <p:cNvPr id="196" name="Google Shape;196;p30"/>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197" name="Google Shape;197;p30"/>
          <p:cNvSpPr/>
          <p:nvPr>
            <p:ph idx="2" type="pic"/>
          </p:nvPr>
        </p:nvSpPr>
        <p:spPr>
          <a:xfrm>
            <a:off x="589359" y="1059656"/>
            <a:ext cx="3982500" cy="3429000"/>
          </a:xfrm>
          <a:prstGeom prst="rect">
            <a:avLst/>
          </a:prstGeom>
          <a:solidFill>
            <a:srgbClr val="737A84"/>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198" name="Google Shape;198;p30"/>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199" name="Google Shape;199;p30"/>
          <p:cNvSpPr txBox="1"/>
          <p:nvPr>
            <p:ph idx="1" type="body"/>
          </p:nvPr>
        </p:nvSpPr>
        <p:spPr>
          <a:xfrm>
            <a:off x="814793" y="4583120"/>
            <a:ext cx="2509200" cy="2904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00" name="Google Shape;200;p30"/>
          <p:cNvSpPr txBox="1"/>
          <p:nvPr>
            <p:ph idx="3" type="body"/>
          </p:nvPr>
        </p:nvSpPr>
        <p:spPr>
          <a:xfrm>
            <a:off x="4999192" y="1062470"/>
            <a:ext cx="3529500" cy="3417600"/>
          </a:xfrm>
          <a:prstGeom prst="rect">
            <a:avLst/>
          </a:prstGeom>
          <a:noFill/>
          <a:ln>
            <a:noFill/>
          </a:ln>
        </p:spPr>
        <p:txBody>
          <a:bodyPr anchorCtr="0" anchor="ctr" bIns="45700" lIns="36000" spcFirstLastPara="1" rIns="36000" wrap="square" tIns="45700">
            <a:noAutofit/>
          </a:bodyPr>
          <a:lstStyle>
            <a:lvl1pPr indent="-290512" lvl="0" marL="457200" marR="0" rtl="0" algn="l">
              <a:lnSpc>
                <a:spcPct val="100000"/>
              </a:lnSpc>
              <a:spcBef>
                <a:spcPts val="1200"/>
              </a:spcBef>
              <a:spcAft>
                <a:spcPts val="0"/>
              </a:spcAft>
              <a:buSzPts val="975"/>
              <a:buFont typeface="Arial"/>
              <a:buChar char="•"/>
              <a:defRPr b="0" i="0" sz="1300" u="none" cap="none" strike="noStrike">
                <a:latin typeface="Arial"/>
                <a:ea typeface="Arial"/>
                <a:cs typeface="Arial"/>
                <a:sym typeface="Arial"/>
              </a:defRPr>
            </a:lvl1pPr>
            <a:lvl2pPr indent="-280987" lvl="1" marL="914400" marR="0" rtl="0" algn="l">
              <a:lnSpc>
                <a:spcPct val="100000"/>
              </a:lnSpc>
              <a:spcBef>
                <a:spcPts val="600"/>
              </a:spcBef>
              <a:spcAft>
                <a:spcPts val="0"/>
              </a:spcAft>
              <a:buSzPts val="825"/>
              <a:buFont typeface="Arial"/>
              <a:buChar char="•"/>
              <a:defRPr b="0" i="0" sz="1100" u="none" cap="none" strike="noStrike">
                <a:latin typeface="Arial"/>
                <a:ea typeface="Arial"/>
                <a:cs typeface="Arial"/>
                <a:sym typeface="Arial"/>
              </a:defRPr>
            </a:lvl2pPr>
            <a:lvl3pPr indent="-271462" lvl="2" marL="1371600" marR="0" rtl="0" algn="l">
              <a:lnSpc>
                <a:spcPct val="100000"/>
              </a:lnSpc>
              <a:spcBef>
                <a:spcPts val="600"/>
              </a:spcBef>
              <a:spcAft>
                <a:spcPts val="0"/>
              </a:spcAft>
              <a:buSzPts val="675"/>
              <a:buFont typeface="Arial"/>
              <a:buChar char="•"/>
              <a:defRPr b="0" i="0" sz="900" u="none" cap="none" strike="noStrike">
                <a:latin typeface="Arial"/>
                <a:ea typeface="Arial"/>
                <a:cs typeface="Arial"/>
                <a:sym typeface="Arial"/>
              </a:defRPr>
            </a:lvl3pPr>
            <a:lvl4pPr indent="-228600" lvl="3" marL="1828800" marR="0" rtl="0" algn="l">
              <a:lnSpc>
                <a:spcPct val="100000"/>
              </a:lnSpc>
              <a:spcBef>
                <a:spcPts val="1200"/>
              </a:spcBef>
              <a:spcAft>
                <a:spcPts val="0"/>
              </a:spcAft>
              <a:buSzPts val="975"/>
              <a:buFont typeface="Arial"/>
              <a:buNone/>
              <a:defRPr b="0" i="0" sz="1300" u="none" cap="none" strike="noStrike">
                <a:latin typeface="Arial"/>
                <a:ea typeface="Arial"/>
                <a:cs typeface="Arial"/>
                <a:sym typeface="Arial"/>
              </a:defRPr>
            </a:lvl4pPr>
            <a:lvl5pPr indent="-290512" lvl="4" marL="2286000" marR="0" rtl="0" algn="ctr">
              <a:lnSpc>
                <a:spcPct val="150000"/>
              </a:lnSpc>
              <a:spcBef>
                <a:spcPts val="0"/>
              </a:spcBef>
              <a:spcAft>
                <a:spcPts val="0"/>
              </a:spcAft>
              <a:buSzPts val="975"/>
              <a:buFont typeface="Arial"/>
              <a:buChar char="•"/>
              <a:defRPr b="1" i="0" sz="13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01" name="Google Shape;201;p30"/>
          <p:cNvSpPr txBox="1"/>
          <p:nvPr>
            <p:ph type="title"/>
          </p:nvPr>
        </p:nvSpPr>
        <p:spPr>
          <a:xfrm>
            <a:off x="597198" y="219254"/>
            <a:ext cx="7952700" cy="751800"/>
          </a:xfrm>
          <a:prstGeom prst="rect">
            <a:avLst/>
          </a:prstGeom>
          <a:noFill/>
          <a:ln>
            <a:noFill/>
          </a:ln>
        </p:spPr>
        <p:txBody>
          <a:bodyPr anchorCtr="0" anchor="ctr" bIns="17125" lIns="34275" spcFirstLastPara="1" rIns="34275" wrap="square" tIns="17125">
            <a:noAutofit/>
          </a:bodyPr>
          <a:lstStyle>
            <a:lvl1pPr lvl="0" marR="0" rtl="0" algn="ctr">
              <a:lnSpc>
                <a:spcPct val="120000"/>
              </a:lnSpc>
              <a:spcBef>
                <a:spcPts val="0"/>
              </a:spcBef>
              <a:spcAft>
                <a:spcPts val="0"/>
              </a:spcAft>
              <a:buSzPts val="1300"/>
              <a:buFont typeface="Arial"/>
              <a:buNone/>
              <a:defRPr b="1" i="0" sz="1300" u="none" cap="none" strike="noStrike">
                <a:latin typeface="Arial"/>
                <a:ea typeface="Arial"/>
                <a:cs typeface="Arial"/>
                <a:sym typeface="Arial"/>
              </a:defRPr>
            </a:lvl1pPr>
            <a:lvl2pPr lvl="1"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lvl="2"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lvl="3"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lvl="4"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lvl="5"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lvl="6"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lvl="7"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lvl="8"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pic>
        <p:nvPicPr>
          <p:cNvPr descr="C:\Users\ghomann\Desktop\Zalando Logo 2016\Zalando Logo Horizontal\RGB\logo_zalando_rgb_hor_all.png" id="202" name="Google Shape;202;p30"/>
          <p:cNvPicPr preferRelativeResize="0"/>
          <p:nvPr/>
        </p:nvPicPr>
        <p:blipFill rotWithShape="1">
          <a:blip r:embed="rId2">
            <a:alphaModFix/>
          </a:blip>
          <a:srcRect b="0" l="0" r="0" t="0"/>
          <a:stretch/>
        </p:blipFill>
        <p:spPr>
          <a:xfrm>
            <a:off x="7709362" y="4716468"/>
            <a:ext cx="828000" cy="16378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1x text" showMasterSp="0">
  <p:cSld name="1_1x text">
    <p:bg>
      <p:bgPr>
        <a:solidFill>
          <a:srgbClr val="FFFFFF"/>
        </a:solidFill>
      </p:bgPr>
    </p:bg>
    <p:spTree>
      <p:nvGrpSpPr>
        <p:cNvPr id="203" name="Shape 203"/>
        <p:cNvGrpSpPr/>
        <p:nvPr/>
      </p:nvGrpSpPr>
      <p:grpSpPr>
        <a:xfrm>
          <a:off x="0" y="0"/>
          <a:ext cx="0" cy="0"/>
          <a:chOff x="0" y="0"/>
          <a:chExt cx="0" cy="0"/>
        </a:xfrm>
      </p:grpSpPr>
      <p:sp>
        <p:nvSpPr>
          <p:cNvPr id="204" name="Google Shape;204;p31"/>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205" name="Google Shape;205;p31"/>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206" name="Google Shape;206;p31"/>
          <p:cNvSpPr txBox="1"/>
          <p:nvPr>
            <p:ph idx="1" type="body"/>
          </p:nvPr>
        </p:nvSpPr>
        <p:spPr>
          <a:xfrm>
            <a:off x="1765588" y="1062470"/>
            <a:ext cx="5616000" cy="3417600"/>
          </a:xfrm>
          <a:prstGeom prst="rect">
            <a:avLst/>
          </a:prstGeom>
          <a:noFill/>
          <a:ln>
            <a:noFill/>
          </a:ln>
        </p:spPr>
        <p:txBody>
          <a:bodyPr anchorCtr="0" anchor="ctr" bIns="45700" lIns="36000" spcFirstLastPara="1" rIns="36000" wrap="square" tIns="45700">
            <a:noAutofit/>
          </a:bodyPr>
          <a:lstStyle>
            <a:lvl1pPr indent="-290512" lvl="0" marL="457200" marR="0" rtl="0" algn="l">
              <a:lnSpc>
                <a:spcPct val="100000"/>
              </a:lnSpc>
              <a:spcBef>
                <a:spcPts val="1200"/>
              </a:spcBef>
              <a:spcAft>
                <a:spcPts val="0"/>
              </a:spcAft>
              <a:buSzPts val="975"/>
              <a:buFont typeface="Arial"/>
              <a:buChar char="•"/>
              <a:defRPr b="0" i="0" sz="1300" u="none" cap="none" strike="noStrike">
                <a:latin typeface="Arial"/>
                <a:ea typeface="Arial"/>
                <a:cs typeface="Arial"/>
                <a:sym typeface="Arial"/>
              </a:defRPr>
            </a:lvl1pPr>
            <a:lvl2pPr indent="-280987" lvl="1" marL="914400" marR="0" rtl="0" algn="l">
              <a:lnSpc>
                <a:spcPct val="100000"/>
              </a:lnSpc>
              <a:spcBef>
                <a:spcPts val="600"/>
              </a:spcBef>
              <a:spcAft>
                <a:spcPts val="0"/>
              </a:spcAft>
              <a:buSzPts val="825"/>
              <a:buFont typeface="Arial"/>
              <a:buChar char="•"/>
              <a:defRPr b="0" i="0" sz="1100" u="none" cap="none" strike="noStrike">
                <a:latin typeface="Arial"/>
                <a:ea typeface="Arial"/>
                <a:cs typeface="Arial"/>
                <a:sym typeface="Arial"/>
              </a:defRPr>
            </a:lvl2pPr>
            <a:lvl3pPr indent="-271462" lvl="2" marL="1371600" marR="0" rtl="0" algn="l">
              <a:lnSpc>
                <a:spcPct val="100000"/>
              </a:lnSpc>
              <a:spcBef>
                <a:spcPts val="600"/>
              </a:spcBef>
              <a:spcAft>
                <a:spcPts val="0"/>
              </a:spcAft>
              <a:buSzPts val="675"/>
              <a:buFont typeface="Arial"/>
              <a:buChar char="•"/>
              <a:defRPr b="0" i="0" sz="900" u="none" cap="none" strike="noStrike">
                <a:latin typeface="Arial"/>
                <a:ea typeface="Arial"/>
                <a:cs typeface="Arial"/>
                <a:sym typeface="Arial"/>
              </a:defRPr>
            </a:lvl3pPr>
            <a:lvl4pPr indent="-290512" lvl="3" marL="1828800" marR="0" rtl="0" algn="l">
              <a:lnSpc>
                <a:spcPct val="100000"/>
              </a:lnSpc>
              <a:spcBef>
                <a:spcPts val="1200"/>
              </a:spcBef>
              <a:spcAft>
                <a:spcPts val="0"/>
              </a:spcAft>
              <a:buSzPts val="975"/>
              <a:buFont typeface="Arial"/>
              <a:buChar char="•"/>
              <a:defRPr b="0" i="0" sz="1300" u="none" cap="none" strike="noStrike">
                <a:latin typeface="Arial"/>
                <a:ea typeface="Arial"/>
                <a:cs typeface="Arial"/>
                <a:sym typeface="Arial"/>
              </a:defRPr>
            </a:lvl4pPr>
            <a:lvl5pPr indent="-290512" lvl="4" marL="2286000" marR="0" rtl="0" algn="ctr">
              <a:lnSpc>
                <a:spcPct val="150000"/>
              </a:lnSpc>
              <a:spcBef>
                <a:spcPts val="0"/>
              </a:spcBef>
              <a:spcAft>
                <a:spcPts val="0"/>
              </a:spcAft>
              <a:buSzPts val="975"/>
              <a:buFont typeface="Arial"/>
              <a:buChar char="•"/>
              <a:defRPr b="1" i="0" sz="13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07" name="Google Shape;207;p31"/>
          <p:cNvSpPr txBox="1"/>
          <p:nvPr>
            <p:ph idx="2" type="body"/>
          </p:nvPr>
        </p:nvSpPr>
        <p:spPr>
          <a:xfrm>
            <a:off x="814793" y="4583120"/>
            <a:ext cx="2509200" cy="2904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08" name="Google Shape;208;p31"/>
          <p:cNvSpPr txBox="1"/>
          <p:nvPr>
            <p:ph type="title"/>
          </p:nvPr>
        </p:nvSpPr>
        <p:spPr>
          <a:xfrm>
            <a:off x="597198" y="219254"/>
            <a:ext cx="7952700" cy="751800"/>
          </a:xfrm>
          <a:prstGeom prst="rect">
            <a:avLst/>
          </a:prstGeom>
          <a:noFill/>
          <a:ln>
            <a:noFill/>
          </a:ln>
        </p:spPr>
        <p:txBody>
          <a:bodyPr anchorCtr="0" anchor="ctr" bIns="17125" lIns="34275" spcFirstLastPara="1" rIns="34275" wrap="square" tIns="17125">
            <a:noAutofit/>
          </a:bodyPr>
          <a:lstStyle>
            <a:lvl1pPr lvl="0" marR="0" rtl="0" algn="ctr">
              <a:lnSpc>
                <a:spcPct val="120000"/>
              </a:lnSpc>
              <a:spcBef>
                <a:spcPts val="0"/>
              </a:spcBef>
              <a:spcAft>
                <a:spcPts val="0"/>
              </a:spcAft>
              <a:buSzPts val="1300"/>
              <a:buFont typeface="Arial"/>
              <a:buNone/>
              <a:defRPr b="1" i="0" sz="1300" u="none" cap="none" strike="noStrike">
                <a:latin typeface="Arial"/>
                <a:ea typeface="Arial"/>
                <a:cs typeface="Arial"/>
                <a:sym typeface="Arial"/>
              </a:defRPr>
            </a:lvl1pPr>
            <a:lvl2pPr lvl="1"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lvl="2"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lvl="3"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lvl="4"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lvl="5"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lvl="6"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lvl="7"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lvl="8"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pic>
        <p:nvPicPr>
          <p:cNvPr descr="C:\Users\ghomann\Desktop\Zalando Logo 2016\Zalando Logo Horizontal\RGB\logo_zalando_rgb_hor_all.png" id="209" name="Google Shape;209;p31"/>
          <p:cNvPicPr preferRelativeResize="0"/>
          <p:nvPr/>
        </p:nvPicPr>
        <p:blipFill rotWithShape="1">
          <a:blip r:embed="rId2">
            <a:alphaModFix/>
          </a:blip>
          <a:srcRect b="0" l="0" r="0" t="0"/>
          <a:stretch/>
        </p:blipFill>
        <p:spPr>
          <a:xfrm>
            <a:off x="7709362" y="4716468"/>
            <a:ext cx="828000" cy="16378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2x text" showMasterSp="0">
  <p:cSld name="1_2x text">
    <p:bg>
      <p:bgPr>
        <a:solidFill>
          <a:srgbClr val="FFFFFF"/>
        </a:solidFill>
      </p:bgPr>
    </p:bg>
    <p:spTree>
      <p:nvGrpSpPr>
        <p:cNvPr id="210" name="Shape 210"/>
        <p:cNvGrpSpPr/>
        <p:nvPr/>
      </p:nvGrpSpPr>
      <p:grpSpPr>
        <a:xfrm>
          <a:off x="0" y="0"/>
          <a:ext cx="0" cy="0"/>
          <a:chOff x="0" y="0"/>
          <a:chExt cx="0" cy="0"/>
        </a:xfrm>
      </p:grpSpPr>
      <p:sp>
        <p:nvSpPr>
          <p:cNvPr id="211" name="Google Shape;211;p32"/>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212" name="Google Shape;212;p32"/>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213" name="Google Shape;213;p32"/>
          <p:cNvSpPr txBox="1"/>
          <p:nvPr>
            <p:ph idx="1" type="body"/>
          </p:nvPr>
        </p:nvSpPr>
        <p:spPr>
          <a:xfrm>
            <a:off x="814793" y="4583120"/>
            <a:ext cx="2509200" cy="2904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14" name="Google Shape;214;p32"/>
          <p:cNvSpPr txBox="1"/>
          <p:nvPr>
            <p:ph type="title"/>
          </p:nvPr>
        </p:nvSpPr>
        <p:spPr>
          <a:xfrm>
            <a:off x="597198" y="219254"/>
            <a:ext cx="7952700" cy="751800"/>
          </a:xfrm>
          <a:prstGeom prst="rect">
            <a:avLst/>
          </a:prstGeom>
          <a:noFill/>
          <a:ln>
            <a:noFill/>
          </a:ln>
        </p:spPr>
        <p:txBody>
          <a:bodyPr anchorCtr="0" anchor="ctr" bIns="17125" lIns="34275" spcFirstLastPara="1" rIns="34275" wrap="square" tIns="17125">
            <a:noAutofit/>
          </a:bodyPr>
          <a:lstStyle>
            <a:lvl1pPr lvl="0" marR="0" rtl="0" algn="ctr">
              <a:lnSpc>
                <a:spcPct val="120000"/>
              </a:lnSpc>
              <a:spcBef>
                <a:spcPts val="0"/>
              </a:spcBef>
              <a:spcAft>
                <a:spcPts val="0"/>
              </a:spcAft>
              <a:buSzPts val="1300"/>
              <a:buFont typeface="Arial"/>
              <a:buNone/>
              <a:defRPr b="1" i="0" sz="1300" u="none" cap="none" strike="noStrike">
                <a:latin typeface="Arial"/>
                <a:ea typeface="Arial"/>
                <a:cs typeface="Arial"/>
                <a:sym typeface="Arial"/>
              </a:defRPr>
            </a:lvl1pPr>
            <a:lvl2pPr lvl="1"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lvl="2"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lvl="3"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lvl="4"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lvl="5"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lvl="6"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lvl="7"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lvl="8"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
        <p:nvSpPr>
          <p:cNvPr id="215" name="Google Shape;215;p32"/>
          <p:cNvSpPr txBox="1"/>
          <p:nvPr>
            <p:ph idx="2" type="body"/>
          </p:nvPr>
        </p:nvSpPr>
        <p:spPr>
          <a:xfrm>
            <a:off x="586564" y="2127250"/>
            <a:ext cx="3533100" cy="2352600"/>
          </a:xfrm>
          <a:prstGeom prst="rect">
            <a:avLst/>
          </a:prstGeom>
          <a:noFill/>
          <a:ln>
            <a:noFill/>
          </a:ln>
        </p:spPr>
        <p:txBody>
          <a:bodyPr anchorCtr="0" anchor="ctr" bIns="45700" lIns="36000" spcFirstLastPara="1" rIns="36000" wrap="square" tIns="45700">
            <a:noAutofit/>
          </a:bodyPr>
          <a:lstStyle>
            <a:lvl1pPr indent="-290512" lvl="0" marL="457200" marR="0" rtl="0" algn="l">
              <a:lnSpc>
                <a:spcPct val="100000"/>
              </a:lnSpc>
              <a:spcBef>
                <a:spcPts val="1200"/>
              </a:spcBef>
              <a:spcAft>
                <a:spcPts val="0"/>
              </a:spcAft>
              <a:buSzPts val="975"/>
              <a:buFont typeface="Arial"/>
              <a:buChar char="•"/>
              <a:defRPr b="0" i="0" sz="1300" u="none" cap="none" strike="noStrike">
                <a:latin typeface="Arial"/>
                <a:ea typeface="Arial"/>
                <a:cs typeface="Arial"/>
                <a:sym typeface="Arial"/>
              </a:defRPr>
            </a:lvl1pPr>
            <a:lvl2pPr indent="-280987" lvl="1" marL="914400" marR="0" rtl="0" algn="l">
              <a:lnSpc>
                <a:spcPct val="100000"/>
              </a:lnSpc>
              <a:spcBef>
                <a:spcPts val="600"/>
              </a:spcBef>
              <a:spcAft>
                <a:spcPts val="0"/>
              </a:spcAft>
              <a:buSzPts val="825"/>
              <a:buFont typeface="Arial"/>
              <a:buChar char="•"/>
              <a:defRPr b="0" i="0" sz="1100" u="none" cap="none" strike="noStrike">
                <a:latin typeface="Arial"/>
                <a:ea typeface="Arial"/>
                <a:cs typeface="Arial"/>
                <a:sym typeface="Arial"/>
              </a:defRPr>
            </a:lvl2pPr>
            <a:lvl3pPr indent="-271462" lvl="2" marL="1371600" marR="0" rtl="0" algn="l">
              <a:lnSpc>
                <a:spcPct val="100000"/>
              </a:lnSpc>
              <a:spcBef>
                <a:spcPts val="600"/>
              </a:spcBef>
              <a:spcAft>
                <a:spcPts val="0"/>
              </a:spcAft>
              <a:buSzPts val="675"/>
              <a:buFont typeface="Arial"/>
              <a:buChar char="•"/>
              <a:defRPr b="0" i="0" sz="900" u="none" cap="none" strike="noStrike">
                <a:latin typeface="Arial"/>
                <a:ea typeface="Arial"/>
                <a:cs typeface="Arial"/>
                <a:sym typeface="Arial"/>
              </a:defRPr>
            </a:lvl3pPr>
            <a:lvl4pPr indent="-290512" lvl="3" marL="1828800" marR="0" rtl="0" algn="l">
              <a:lnSpc>
                <a:spcPct val="100000"/>
              </a:lnSpc>
              <a:spcBef>
                <a:spcPts val="1200"/>
              </a:spcBef>
              <a:spcAft>
                <a:spcPts val="0"/>
              </a:spcAft>
              <a:buSzPts val="975"/>
              <a:buFont typeface="Arial"/>
              <a:buChar char="•"/>
              <a:defRPr b="0" i="0" sz="1300" u="none" cap="none" strike="noStrike">
                <a:latin typeface="Arial"/>
                <a:ea typeface="Arial"/>
                <a:cs typeface="Arial"/>
                <a:sym typeface="Arial"/>
              </a:defRPr>
            </a:lvl4pPr>
            <a:lvl5pPr indent="-290512" lvl="4" marL="2286000" marR="0" rtl="0" algn="ctr">
              <a:lnSpc>
                <a:spcPct val="150000"/>
              </a:lnSpc>
              <a:spcBef>
                <a:spcPts val="0"/>
              </a:spcBef>
              <a:spcAft>
                <a:spcPts val="0"/>
              </a:spcAft>
              <a:buSzPts val="975"/>
              <a:buFont typeface="Arial"/>
              <a:buChar char="•"/>
              <a:defRPr b="1" i="0" sz="13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16" name="Google Shape;216;p32"/>
          <p:cNvSpPr txBox="1"/>
          <p:nvPr>
            <p:ph idx="3" type="body"/>
          </p:nvPr>
        </p:nvSpPr>
        <p:spPr>
          <a:xfrm>
            <a:off x="5186200" y="1062471"/>
            <a:ext cx="3355800" cy="990300"/>
          </a:xfrm>
          <a:prstGeom prst="rect">
            <a:avLst/>
          </a:prstGeom>
          <a:noFill/>
          <a:ln>
            <a:noFill/>
          </a:ln>
        </p:spPr>
        <p:txBody>
          <a:bodyPr anchorCtr="0" anchor="b" bIns="17125" lIns="34275" spcFirstLastPara="1" rIns="34275" wrap="square" tIns="17125">
            <a:noAutofit/>
          </a:bodyPr>
          <a:lstStyle>
            <a:lvl1pPr indent="-228600" lvl="0" marL="457200" marR="0" rtl="0" algn="l">
              <a:lnSpc>
                <a:spcPct val="120000"/>
              </a:lnSpc>
              <a:spcBef>
                <a:spcPts val="1200"/>
              </a:spcBef>
              <a:spcAft>
                <a:spcPts val="0"/>
              </a:spcAft>
              <a:buSzPts val="900"/>
              <a:buFont typeface="Arial"/>
              <a:buNone/>
              <a:defRPr b="1" i="0" sz="1200" u="none" cap="none" strike="noStrike">
                <a:latin typeface="Arial"/>
                <a:ea typeface="Arial"/>
                <a:cs typeface="Arial"/>
                <a:sym typeface="Arial"/>
              </a:defRPr>
            </a:lvl1pPr>
            <a:lvl2pPr indent="-228600" lvl="1" marL="914400" marR="0" rtl="0" algn="l">
              <a:lnSpc>
                <a:spcPct val="120000"/>
              </a:lnSpc>
              <a:spcBef>
                <a:spcPts val="0"/>
              </a:spcBef>
              <a:spcAft>
                <a:spcPts val="0"/>
              </a:spcAft>
              <a:buSzPts val="750"/>
              <a:buFont typeface="Arial"/>
              <a:buNone/>
              <a:defRPr b="1" i="0" sz="1000" u="none" cap="none" strike="noStrike">
                <a:latin typeface="Arial"/>
                <a:ea typeface="Arial"/>
                <a:cs typeface="Arial"/>
                <a:sym typeface="Arial"/>
              </a:defRPr>
            </a:lvl2pPr>
            <a:lvl3pPr indent="-228600" lvl="2" marL="1371600" marR="0" rtl="0" algn="l">
              <a:lnSpc>
                <a:spcPct val="120000"/>
              </a:lnSpc>
              <a:spcBef>
                <a:spcPts val="0"/>
              </a:spcBef>
              <a:spcAft>
                <a:spcPts val="0"/>
              </a:spcAft>
              <a:buSzPts val="750"/>
              <a:buFont typeface="Arial"/>
              <a:buNone/>
              <a:defRPr b="1" i="0" sz="1000" u="none" cap="none" strike="noStrike">
                <a:latin typeface="Arial"/>
                <a:ea typeface="Arial"/>
                <a:cs typeface="Arial"/>
                <a:sym typeface="Arial"/>
              </a:defRPr>
            </a:lvl3pPr>
            <a:lvl4pPr indent="-228600" lvl="3" marL="1828800" marR="0" rtl="0" algn="l">
              <a:lnSpc>
                <a:spcPct val="120000"/>
              </a:lnSpc>
              <a:spcBef>
                <a:spcPts val="0"/>
              </a:spcBef>
              <a:spcAft>
                <a:spcPts val="0"/>
              </a:spcAft>
              <a:buSzPts val="750"/>
              <a:buFont typeface="Arial"/>
              <a:buNone/>
              <a:defRPr b="1" i="0" sz="1000" u="none" cap="none" strike="noStrike">
                <a:latin typeface="Arial"/>
                <a:ea typeface="Arial"/>
                <a:cs typeface="Arial"/>
                <a:sym typeface="Arial"/>
              </a:defRPr>
            </a:lvl4pPr>
            <a:lvl5pPr indent="-228600" lvl="4" marL="2286000" marR="0" rtl="0" algn="l">
              <a:lnSpc>
                <a:spcPct val="120000"/>
              </a:lnSpc>
              <a:spcBef>
                <a:spcPts val="0"/>
              </a:spcBef>
              <a:spcAft>
                <a:spcPts val="0"/>
              </a:spcAft>
              <a:buSzPts val="750"/>
              <a:buFont typeface="Arial"/>
              <a:buNone/>
              <a:defRPr b="1" i="0" sz="10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17" name="Google Shape;217;p32"/>
          <p:cNvSpPr txBox="1"/>
          <p:nvPr>
            <p:ph idx="4" type="body"/>
          </p:nvPr>
        </p:nvSpPr>
        <p:spPr>
          <a:xfrm>
            <a:off x="4999038" y="2127250"/>
            <a:ext cx="3529500" cy="2352600"/>
          </a:xfrm>
          <a:prstGeom prst="rect">
            <a:avLst/>
          </a:prstGeom>
          <a:noFill/>
          <a:ln>
            <a:noFill/>
          </a:ln>
        </p:spPr>
        <p:txBody>
          <a:bodyPr anchorCtr="0" anchor="ctr" bIns="45700" lIns="36000" spcFirstLastPara="1" rIns="36000" wrap="square" tIns="45700">
            <a:noAutofit/>
          </a:bodyPr>
          <a:lstStyle>
            <a:lvl1pPr indent="-290512" lvl="0" marL="457200" marR="0" rtl="0" algn="l">
              <a:lnSpc>
                <a:spcPct val="100000"/>
              </a:lnSpc>
              <a:spcBef>
                <a:spcPts val="1200"/>
              </a:spcBef>
              <a:spcAft>
                <a:spcPts val="0"/>
              </a:spcAft>
              <a:buSzPts val="975"/>
              <a:buFont typeface="Arial"/>
              <a:buChar char="•"/>
              <a:defRPr b="0" i="0" sz="1300" u="none" cap="none" strike="noStrike">
                <a:latin typeface="Arial"/>
                <a:ea typeface="Arial"/>
                <a:cs typeface="Arial"/>
                <a:sym typeface="Arial"/>
              </a:defRPr>
            </a:lvl1pPr>
            <a:lvl2pPr indent="-280987" lvl="1" marL="914400" marR="0" rtl="0" algn="l">
              <a:lnSpc>
                <a:spcPct val="100000"/>
              </a:lnSpc>
              <a:spcBef>
                <a:spcPts val="600"/>
              </a:spcBef>
              <a:spcAft>
                <a:spcPts val="0"/>
              </a:spcAft>
              <a:buSzPts val="825"/>
              <a:buFont typeface="Arial"/>
              <a:buChar char="•"/>
              <a:defRPr b="0" i="0" sz="1100" u="none" cap="none" strike="noStrike">
                <a:latin typeface="Arial"/>
                <a:ea typeface="Arial"/>
                <a:cs typeface="Arial"/>
                <a:sym typeface="Arial"/>
              </a:defRPr>
            </a:lvl2pPr>
            <a:lvl3pPr indent="-271462" lvl="2" marL="1371600" marR="0" rtl="0" algn="l">
              <a:lnSpc>
                <a:spcPct val="100000"/>
              </a:lnSpc>
              <a:spcBef>
                <a:spcPts val="600"/>
              </a:spcBef>
              <a:spcAft>
                <a:spcPts val="0"/>
              </a:spcAft>
              <a:buSzPts val="675"/>
              <a:buFont typeface="Arial"/>
              <a:buChar char="•"/>
              <a:defRPr b="0" i="0" sz="900" u="none" cap="none" strike="noStrike">
                <a:latin typeface="Arial"/>
                <a:ea typeface="Arial"/>
                <a:cs typeface="Arial"/>
                <a:sym typeface="Arial"/>
              </a:defRPr>
            </a:lvl3pPr>
            <a:lvl4pPr indent="-290512" lvl="3" marL="1828800" marR="0" rtl="0" algn="l">
              <a:lnSpc>
                <a:spcPct val="100000"/>
              </a:lnSpc>
              <a:spcBef>
                <a:spcPts val="1200"/>
              </a:spcBef>
              <a:spcAft>
                <a:spcPts val="0"/>
              </a:spcAft>
              <a:buSzPts val="975"/>
              <a:buFont typeface="Arial"/>
              <a:buChar char="•"/>
              <a:defRPr b="0" i="0" sz="1300" u="none" cap="none" strike="noStrike">
                <a:latin typeface="Arial"/>
                <a:ea typeface="Arial"/>
                <a:cs typeface="Arial"/>
                <a:sym typeface="Arial"/>
              </a:defRPr>
            </a:lvl4pPr>
            <a:lvl5pPr indent="-290512" lvl="4" marL="2286000" marR="0" rtl="0" algn="ctr">
              <a:lnSpc>
                <a:spcPct val="150000"/>
              </a:lnSpc>
              <a:spcBef>
                <a:spcPts val="0"/>
              </a:spcBef>
              <a:spcAft>
                <a:spcPts val="0"/>
              </a:spcAft>
              <a:buSzPts val="975"/>
              <a:buFont typeface="Arial"/>
              <a:buChar char="•"/>
              <a:defRPr b="1" i="0" sz="13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18" name="Google Shape;218;p32"/>
          <p:cNvSpPr txBox="1"/>
          <p:nvPr>
            <p:ph idx="5" type="body"/>
          </p:nvPr>
        </p:nvSpPr>
        <p:spPr>
          <a:xfrm>
            <a:off x="767080" y="1062471"/>
            <a:ext cx="3354300" cy="990300"/>
          </a:xfrm>
          <a:prstGeom prst="rect">
            <a:avLst/>
          </a:prstGeom>
          <a:noFill/>
          <a:ln>
            <a:noFill/>
          </a:ln>
        </p:spPr>
        <p:txBody>
          <a:bodyPr anchorCtr="0" anchor="b" bIns="17125" lIns="34275" spcFirstLastPara="1" rIns="34275" wrap="square" tIns="17125">
            <a:noAutofit/>
          </a:bodyPr>
          <a:lstStyle>
            <a:lvl1pPr indent="-228600" lvl="0" marL="457200" marR="0" rtl="0" algn="l">
              <a:lnSpc>
                <a:spcPct val="120000"/>
              </a:lnSpc>
              <a:spcBef>
                <a:spcPts val="1200"/>
              </a:spcBef>
              <a:spcAft>
                <a:spcPts val="0"/>
              </a:spcAft>
              <a:buSzPts val="900"/>
              <a:buFont typeface="Arial"/>
              <a:buNone/>
              <a:defRPr b="1" i="0" sz="1200" u="none" cap="none" strike="noStrike">
                <a:latin typeface="Arial"/>
                <a:ea typeface="Arial"/>
                <a:cs typeface="Arial"/>
                <a:sym typeface="Arial"/>
              </a:defRPr>
            </a:lvl1pPr>
            <a:lvl2pPr indent="-228600" lvl="1" marL="914400" marR="0" rtl="0" algn="l">
              <a:lnSpc>
                <a:spcPct val="120000"/>
              </a:lnSpc>
              <a:spcBef>
                <a:spcPts val="0"/>
              </a:spcBef>
              <a:spcAft>
                <a:spcPts val="0"/>
              </a:spcAft>
              <a:buSzPts val="750"/>
              <a:buFont typeface="Arial"/>
              <a:buNone/>
              <a:defRPr b="1" i="0" sz="1000" u="none" cap="none" strike="noStrike">
                <a:latin typeface="Arial"/>
                <a:ea typeface="Arial"/>
                <a:cs typeface="Arial"/>
                <a:sym typeface="Arial"/>
              </a:defRPr>
            </a:lvl2pPr>
            <a:lvl3pPr indent="-228600" lvl="2" marL="1371600" marR="0" rtl="0" algn="l">
              <a:lnSpc>
                <a:spcPct val="120000"/>
              </a:lnSpc>
              <a:spcBef>
                <a:spcPts val="0"/>
              </a:spcBef>
              <a:spcAft>
                <a:spcPts val="0"/>
              </a:spcAft>
              <a:buSzPts val="750"/>
              <a:buFont typeface="Arial"/>
              <a:buNone/>
              <a:defRPr b="1" i="0" sz="1000" u="none" cap="none" strike="noStrike">
                <a:latin typeface="Arial"/>
                <a:ea typeface="Arial"/>
                <a:cs typeface="Arial"/>
                <a:sym typeface="Arial"/>
              </a:defRPr>
            </a:lvl3pPr>
            <a:lvl4pPr indent="-228600" lvl="3" marL="1828800" marR="0" rtl="0" algn="l">
              <a:lnSpc>
                <a:spcPct val="120000"/>
              </a:lnSpc>
              <a:spcBef>
                <a:spcPts val="0"/>
              </a:spcBef>
              <a:spcAft>
                <a:spcPts val="0"/>
              </a:spcAft>
              <a:buSzPts val="750"/>
              <a:buFont typeface="Arial"/>
              <a:buNone/>
              <a:defRPr b="1" i="0" sz="1000" u="none" cap="none" strike="noStrike">
                <a:latin typeface="Arial"/>
                <a:ea typeface="Arial"/>
                <a:cs typeface="Arial"/>
                <a:sym typeface="Arial"/>
              </a:defRPr>
            </a:lvl4pPr>
            <a:lvl5pPr indent="-228600" lvl="4" marL="2286000" marR="0" rtl="0" algn="l">
              <a:lnSpc>
                <a:spcPct val="120000"/>
              </a:lnSpc>
              <a:spcBef>
                <a:spcPts val="0"/>
              </a:spcBef>
              <a:spcAft>
                <a:spcPts val="0"/>
              </a:spcAft>
              <a:buSzPts val="750"/>
              <a:buFont typeface="Arial"/>
              <a:buNone/>
              <a:defRPr b="1" i="0" sz="10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pic>
        <p:nvPicPr>
          <p:cNvPr descr="C:\Users\ghomann\Desktop\Zalando Logo 2016\Zalando Logo Horizontal\RGB\logo_zalando_rgb_hor_all.png" id="219" name="Google Shape;219;p32"/>
          <p:cNvPicPr preferRelativeResize="0"/>
          <p:nvPr/>
        </p:nvPicPr>
        <p:blipFill rotWithShape="1">
          <a:blip r:embed="rId2">
            <a:alphaModFix/>
          </a:blip>
          <a:srcRect b="0" l="0" r="0" t="0"/>
          <a:stretch/>
        </p:blipFill>
        <p:spPr>
          <a:xfrm>
            <a:off x="7709362" y="4716468"/>
            <a:ext cx="828000" cy="16378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3x text" showMasterSp="0">
  <p:cSld name="1_3x text">
    <p:bg>
      <p:bgPr>
        <a:solidFill>
          <a:srgbClr val="FFFFFF"/>
        </a:solidFill>
      </p:bgPr>
    </p:bg>
    <p:spTree>
      <p:nvGrpSpPr>
        <p:cNvPr id="220" name="Shape 220"/>
        <p:cNvGrpSpPr/>
        <p:nvPr/>
      </p:nvGrpSpPr>
      <p:grpSpPr>
        <a:xfrm>
          <a:off x="0" y="0"/>
          <a:ext cx="0" cy="0"/>
          <a:chOff x="0" y="0"/>
          <a:chExt cx="0" cy="0"/>
        </a:xfrm>
      </p:grpSpPr>
      <p:sp>
        <p:nvSpPr>
          <p:cNvPr id="221" name="Google Shape;221;p33"/>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222" name="Google Shape;222;p33"/>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223" name="Google Shape;223;p33"/>
          <p:cNvSpPr txBox="1"/>
          <p:nvPr>
            <p:ph idx="1" type="body"/>
          </p:nvPr>
        </p:nvSpPr>
        <p:spPr>
          <a:xfrm>
            <a:off x="6137077" y="2126095"/>
            <a:ext cx="2395800" cy="2353800"/>
          </a:xfrm>
          <a:prstGeom prst="rect">
            <a:avLst/>
          </a:prstGeom>
          <a:noFill/>
          <a:ln>
            <a:noFill/>
          </a:ln>
        </p:spPr>
        <p:txBody>
          <a:bodyPr anchorCtr="0" anchor="t" bIns="17125" lIns="34275" spcFirstLastPara="1" rIns="34275" wrap="square" tIns="17125">
            <a:noAutofit/>
          </a:bodyPr>
          <a:lstStyle>
            <a:lvl1pPr indent="-276225" lvl="0" marL="457200" marR="0" rtl="0" algn="l">
              <a:lnSpc>
                <a:spcPct val="100000"/>
              </a:lnSpc>
              <a:spcBef>
                <a:spcPts val="1200"/>
              </a:spcBef>
              <a:spcAft>
                <a:spcPts val="0"/>
              </a:spcAft>
              <a:buSzPts val="750"/>
              <a:buFont typeface="Arial"/>
              <a:buChar char="•"/>
              <a:defRPr b="0" i="0" sz="1000" u="none" cap="none" strike="noStrike">
                <a:latin typeface="Arial"/>
                <a:ea typeface="Arial"/>
                <a:cs typeface="Arial"/>
                <a:sym typeface="Arial"/>
              </a:defRPr>
            </a:lvl1pPr>
            <a:lvl2pPr indent="-276225" lvl="1" marL="914400" marR="0" rtl="0" algn="l">
              <a:lnSpc>
                <a:spcPct val="150000"/>
              </a:lnSpc>
              <a:spcBef>
                <a:spcPts val="0"/>
              </a:spcBef>
              <a:spcAft>
                <a:spcPts val="0"/>
              </a:spcAft>
              <a:buSzPts val="750"/>
              <a:buFont typeface="Arial"/>
              <a:buChar char="•"/>
              <a:defRPr b="0" i="0" sz="1000" u="none" cap="none" strike="noStrike">
                <a:latin typeface="Arial"/>
                <a:ea typeface="Arial"/>
                <a:cs typeface="Arial"/>
                <a:sym typeface="Arial"/>
              </a:defRPr>
            </a:lvl2pPr>
            <a:lvl3pPr indent="-276225" lvl="2" marL="1371600" marR="0" rtl="0" algn="l">
              <a:lnSpc>
                <a:spcPct val="150000"/>
              </a:lnSpc>
              <a:spcBef>
                <a:spcPts val="0"/>
              </a:spcBef>
              <a:spcAft>
                <a:spcPts val="0"/>
              </a:spcAft>
              <a:buSzPts val="750"/>
              <a:buFont typeface="Arial"/>
              <a:buChar char="•"/>
              <a:defRPr b="0" i="0" sz="1000" u="none" cap="none" strike="noStrike">
                <a:latin typeface="Arial"/>
                <a:ea typeface="Arial"/>
                <a:cs typeface="Arial"/>
                <a:sym typeface="Arial"/>
              </a:defRPr>
            </a:lvl3pPr>
            <a:lvl4pPr indent="-276225" lvl="3" marL="1828800" marR="0" rtl="0" algn="l">
              <a:lnSpc>
                <a:spcPct val="150000"/>
              </a:lnSpc>
              <a:spcBef>
                <a:spcPts val="0"/>
              </a:spcBef>
              <a:spcAft>
                <a:spcPts val="0"/>
              </a:spcAft>
              <a:buSzPts val="750"/>
              <a:buFont typeface="Arial"/>
              <a:buChar char="•"/>
              <a:defRPr b="0" i="0" sz="1000" u="none" cap="none" strike="noStrike">
                <a:latin typeface="Arial"/>
                <a:ea typeface="Arial"/>
                <a:cs typeface="Arial"/>
                <a:sym typeface="Arial"/>
              </a:defRPr>
            </a:lvl4pPr>
            <a:lvl5pPr indent="-276225" lvl="4" marL="2286000" marR="0" rtl="0" algn="l">
              <a:lnSpc>
                <a:spcPct val="150000"/>
              </a:lnSpc>
              <a:spcBef>
                <a:spcPts val="0"/>
              </a:spcBef>
              <a:spcAft>
                <a:spcPts val="0"/>
              </a:spcAft>
              <a:buSzPts val="750"/>
              <a:buFont typeface="Arial"/>
              <a:buChar char="•"/>
              <a:defRPr b="0" i="0" sz="10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24" name="Google Shape;224;p33"/>
          <p:cNvSpPr txBox="1"/>
          <p:nvPr>
            <p:ph idx="2" type="body"/>
          </p:nvPr>
        </p:nvSpPr>
        <p:spPr>
          <a:xfrm>
            <a:off x="814793" y="4583120"/>
            <a:ext cx="2509200" cy="2904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25" name="Google Shape;225;p33"/>
          <p:cNvSpPr txBox="1"/>
          <p:nvPr>
            <p:ph idx="3" type="body"/>
          </p:nvPr>
        </p:nvSpPr>
        <p:spPr>
          <a:xfrm>
            <a:off x="772753" y="1062471"/>
            <a:ext cx="2180100" cy="990300"/>
          </a:xfrm>
          <a:prstGeom prst="rect">
            <a:avLst/>
          </a:prstGeom>
          <a:noFill/>
          <a:ln>
            <a:noFill/>
          </a:ln>
        </p:spPr>
        <p:txBody>
          <a:bodyPr anchorCtr="0" anchor="b" bIns="17125" lIns="34275" spcFirstLastPara="1" rIns="34275" wrap="square" tIns="17125">
            <a:noAutofit/>
          </a:bodyPr>
          <a:lstStyle>
            <a:lvl1pPr indent="-228600" lvl="0" marL="457200" marR="0" rtl="0" algn="l">
              <a:lnSpc>
                <a:spcPct val="120000"/>
              </a:lnSpc>
              <a:spcBef>
                <a:spcPts val="1200"/>
              </a:spcBef>
              <a:spcAft>
                <a:spcPts val="0"/>
              </a:spcAft>
              <a:buSzPts val="900"/>
              <a:buFont typeface="Arial"/>
              <a:buNone/>
              <a:defRPr b="1" i="0" sz="1200" u="none" cap="none" strike="noStrike">
                <a:latin typeface="Arial"/>
                <a:ea typeface="Arial"/>
                <a:cs typeface="Arial"/>
                <a:sym typeface="Arial"/>
              </a:defRPr>
            </a:lvl1pPr>
            <a:lvl2pPr indent="-228600" lvl="1" marL="914400" marR="0" rtl="0" algn="l">
              <a:lnSpc>
                <a:spcPct val="120000"/>
              </a:lnSpc>
              <a:spcBef>
                <a:spcPts val="0"/>
              </a:spcBef>
              <a:spcAft>
                <a:spcPts val="0"/>
              </a:spcAft>
              <a:buSzPts val="750"/>
              <a:buFont typeface="Arial"/>
              <a:buNone/>
              <a:defRPr b="1" i="0" sz="1000" u="none" cap="none" strike="noStrike">
                <a:latin typeface="Arial"/>
                <a:ea typeface="Arial"/>
                <a:cs typeface="Arial"/>
                <a:sym typeface="Arial"/>
              </a:defRPr>
            </a:lvl2pPr>
            <a:lvl3pPr indent="-228600" lvl="2" marL="1371600" marR="0" rtl="0" algn="l">
              <a:lnSpc>
                <a:spcPct val="120000"/>
              </a:lnSpc>
              <a:spcBef>
                <a:spcPts val="0"/>
              </a:spcBef>
              <a:spcAft>
                <a:spcPts val="0"/>
              </a:spcAft>
              <a:buSzPts val="750"/>
              <a:buFont typeface="Arial"/>
              <a:buNone/>
              <a:defRPr b="1" i="0" sz="1000" u="none" cap="none" strike="noStrike">
                <a:latin typeface="Arial"/>
                <a:ea typeface="Arial"/>
                <a:cs typeface="Arial"/>
                <a:sym typeface="Arial"/>
              </a:defRPr>
            </a:lvl3pPr>
            <a:lvl4pPr indent="-228600" lvl="3" marL="1828800" marR="0" rtl="0" algn="l">
              <a:lnSpc>
                <a:spcPct val="120000"/>
              </a:lnSpc>
              <a:spcBef>
                <a:spcPts val="0"/>
              </a:spcBef>
              <a:spcAft>
                <a:spcPts val="0"/>
              </a:spcAft>
              <a:buSzPts val="750"/>
              <a:buFont typeface="Arial"/>
              <a:buNone/>
              <a:defRPr b="1" i="0" sz="1000" u="none" cap="none" strike="noStrike">
                <a:latin typeface="Arial"/>
                <a:ea typeface="Arial"/>
                <a:cs typeface="Arial"/>
                <a:sym typeface="Arial"/>
              </a:defRPr>
            </a:lvl4pPr>
            <a:lvl5pPr indent="-228600" lvl="4" marL="2286000" marR="0" rtl="0" algn="l">
              <a:lnSpc>
                <a:spcPct val="120000"/>
              </a:lnSpc>
              <a:spcBef>
                <a:spcPts val="0"/>
              </a:spcBef>
              <a:spcAft>
                <a:spcPts val="0"/>
              </a:spcAft>
              <a:buSzPts val="750"/>
              <a:buFont typeface="Arial"/>
              <a:buNone/>
              <a:defRPr b="1" i="0" sz="10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26" name="Google Shape;226;p33"/>
          <p:cNvSpPr txBox="1"/>
          <p:nvPr>
            <p:ph idx="4" type="body"/>
          </p:nvPr>
        </p:nvSpPr>
        <p:spPr>
          <a:xfrm>
            <a:off x="6348917" y="1062471"/>
            <a:ext cx="2194500" cy="990300"/>
          </a:xfrm>
          <a:prstGeom prst="rect">
            <a:avLst/>
          </a:prstGeom>
          <a:noFill/>
          <a:ln>
            <a:noFill/>
          </a:ln>
        </p:spPr>
        <p:txBody>
          <a:bodyPr anchorCtr="0" anchor="b" bIns="17125" lIns="34275" spcFirstLastPara="1" rIns="34275" wrap="square" tIns="17125">
            <a:noAutofit/>
          </a:bodyPr>
          <a:lstStyle>
            <a:lvl1pPr indent="-228600" lvl="0" marL="457200" marR="0" rtl="0" algn="l">
              <a:lnSpc>
                <a:spcPct val="120000"/>
              </a:lnSpc>
              <a:spcBef>
                <a:spcPts val="1200"/>
              </a:spcBef>
              <a:spcAft>
                <a:spcPts val="0"/>
              </a:spcAft>
              <a:buSzPts val="900"/>
              <a:buFont typeface="Arial"/>
              <a:buNone/>
              <a:defRPr b="1" i="0" sz="1200" u="none" cap="none" strike="noStrike">
                <a:latin typeface="Arial"/>
                <a:ea typeface="Arial"/>
                <a:cs typeface="Arial"/>
                <a:sym typeface="Arial"/>
              </a:defRPr>
            </a:lvl1pPr>
            <a:lvl2pPr indent="-228600" lvl="1" marL="914400" marR="0" rtl="0" algn="l">
              <a:lnSpc>
                <a:spcPct val="120000"/>
              </a:lnSpc>
              <a:spcBef>
                <a:spcPts val="0"/>
              </a:spcBef>
              <a:spcAft>
                <a:spcPts val="0"/>
              </a:spcAft>
              <a:buSzPts val="750"/>
              <a:buFont typeface="Arial"/>
              <a:buNone/>
              <a:defRPr b="1" i="0" sz="1000" u="none" cap="none" strike="noStrike">
                <a:latin typeface="Arial"/>
                <a:ea typeface="Arial"/>
                <a:cs typeface="Arial"/>
                <a:sym typeface="Arial"/>
              </a:defRPr>
            </a:lvl2pPr>
            <a:lvl3pPr indent="-228600" lvl="2" marL="1371600" marR="0" rtl="0" algn="l">
              <a:lnSpc>
                <a:spcPct val="120000"/>
              </a:lnSpc>
              <a:spcBef>
                <a:spcPts val="0"/>
              </a:spcBef>
              <a:spcAft>
                <a:spcPts val="0"/>
              </a:spcAft>
              <a:buSzPts val="750"/>
              <a:buFont typeface="Arial"/>
              <a:buNone/>
              <a:defRPr b="1" i="0" sz="1000" u="none" cap="none" strike="noStrike">
                <a:latin typeface="Arial"/>
                <a:ea typeface="Arial"/>
                <a:cs typeface="Arial"/>
                <a:sym typeface="Arial"/>
              </a:defRPr>
            </a:lvl3pPr>
            <a:lvl4pPr indent="-228600" lvl="3" marL="1828800" marR="0" rtl="0" algn="l">
              <a:lnSpc>
                <a:spcPct val="120000"/>
              </a:lnSpc>
              <a:spcBef>
                <a:spcPts val="0"/>
              </a:spcBef>
              <a:spcAft>
                <a:spcPts val="0"/>
              </a:spcAft>
              <a:buSzPts val="750"/>
              <a:buFont typeface="Arial"/>
              <a:buNone/>
              <a:defRPr b="1" i="0" sz="1000" u="none" cap="none" strike="noStrike">
                <a:latin typeface="Arial"/>
                <a:ea typeface="Arial"/>
                <a:cs typeface="Arial"/>
                <a:sym typeface="Arial"/>
              </a:defRPr>
            </a:lvl4pPr>
            <a:lvl5pPr indent="-228600" lvl="4" marL="2286000" marR="0" rtl="0" algn="l">
              <a:lnSpc>
                <a:spcPct val="120000"/>
              </a:lnSpc>
              <a:spcBef>
                <a:spcPts val="0"/>
              </a:spcBef>
              <a:spcAft>
                <a:spcPts val="0"/>
              </a:spcAft>
              <a:buSzPts val="750"/>
              <a:buFont typeface="Arial"/>
              <a:buNone/>
              <a:defRPr b="1" i="0" sz="10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27" name="Google Shape;227;p33"/>
          <p:cNvSpPr txBox="1"/>
          <p:nvPr>
            <p:ph idx="5" type="body"/>
          </p:nvPr>
        </p:nvSpPr>
        <p:spPr>
          <a:xfrm>
            <a:off x="3548911" y="1062471"/>
            <a:ext cx="2195100" cy="990300"/>
          </a:xfrm>
          <a:prstGeom prst="rect">
            <a:avLst/>
          </a:prstGeom>
          <a:noFill/>
          <a:ln>
            <a:noFill/>
          </a:ln>
        </p:spPr>
        <p:txBody>
          <a:bodyPr anchorCtr="0" anchor="b" bIns="17125" lIns="34275" spcFirstLastPara="1" rIns="34275" wrap="square" tIns="17125">
            <a:noAutofit/>
          </a:bodyPr>
          <a:lstStyle>
            <a:lvl1pPr indent="-228600" lvl="0" marL="457200" marR="0" rtl="0" algn="l">
              <a:lnSpc>
                <a:spcPct val="120000"/>
              </a:lnSpc>
              <a:spcBef>
                <a:spcPts val="1200"/>
              </a:spcBef>
              <a:spcAft>
                <a:spcPts val="0"/>
              </a:spcAft>
              <a:buSzPts val="900"/>
              <a:buFont typeface="Arial"/>
              <a:buNone/>
              <a:defRPr b="1" i="0" sz="1200" u="none" cap="none" strike="noStrike">
                <a:latin typeface="Arial"/>
                <a:ea typeface="Arial"/>
                <a:cs typeface="Arial"/>
                <a:sym typeface="Arial"/>
              </a:defRPr>
            </a:lvl1pPr>
            <a:lvl2pPr indent="-228600" lvl="1" marL="914400" marR="0" rtl="0" algn="l">
              <a:lnSpc>
                <a:spcPct val="120000"/>
              </a:lnSpc>
              <a:spcBef>
                <a:spcPts val="0"/>
              </a:spcBef>
              <a:spcAft>
                <a:spcPts val="0"/>
              </a:spcAft>
              <a:buSzPts val="750"/>
              <a:buFont typeface="Arial"/>
              <a:buNone/>
              <a:defRPr b="1" i="0" sz="1000" u="none" cap="none" strike="noStrike">
                <a:latin typeface="Arial"/>
                <a:ea typeface="Arial"/>
                <a:cs typeface="Arial"/>
                <a:sym typeface="Arial"/>
              </a:defRPr>
            </a:lvl2pPr>
            <a:lvl3pPr indent="-228600" lvl="2" marL="1371600" marR="0" rtl="0" algn="l">
              <a:lnSpc>
                <a:spcPct val="120000"/>
              </a:lnSpc>
              <a:spcBef>
                <a:spcPts val="0"/>
              </a:spcBef>
              <a:spcAft>
                <a:spcPts val="0"/>
              </a:spcAft>
              <a:buSzPts val="750"/>
              <a:buFont typeface="Arial"/>
              <a:buNone/>
              <a:defRPr b="1" i="0" sz="1000" u="none" cap="none" strike="noStrike">
                <a:latin typeface="Arial"/>
                <a:ea typeface="Arial"/>
                <a:cs typeface="Arial"/>
                <a:sym typeface="Arial"/>
              </a:defRPr>
            </a:lvl3pPr>
            <a:lvl4pPr indent="-228600" lvl="3" marL="1828800" marR="0" rtl="0" algn="l">
              <a:lnSpc>
                <a:spcPct val="120000"/>
              </a:lnSpc>
              <a:spcBef>
                <a:spcPts val="0"/>
              </a:spcBef>
              <a:spcAft>
                <a:spcPts val="0"/>
              </a:spcAft>
              <a:buSzPts val="750"/>
              <a:buFont typeface="Arial"/>
              <a:buNone/>
              <a:defRPr b="1" i="0" sz="1000" u="none" cap="none" strike="noStrike">
                <a:latin typeface="Arial"/>
                <a:ea typeface="Arial"/>
                <a:cs typeface="Arial"/>
                <a:sym typeface="Arial"/>
              </a:defRPr>
            </a:lvl4pPr>
            <a:lvl5pPr indent="-228600" lvl="4" marL="2286000" marR="0" rtl="0" algn="l">
              <a:lnSpc>
                <a:spcPct val="120000"/>
              </a:lnSpc>
              <a:spcBef>
                <a:spcPts val="0"/>
              </a:spcBef>
              <a:spcAft>
                <a:spcPts val="0"/>
              </a:spcAft>
              <a:buSzPts val="750"/>
              <a:buFont typeface="Arial"/>
              <a:buNone/>
              <a:defRPr b="1" i="0" sz="10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28" name="Google Shape;228;p33"/>
          <p:cNvSpPr txBox="1"/>
          <p:nvPr>
            <p:ph idx="6" type="body"/>
          </p:nvPr>
        </p:nvSpPr>
        <p:spPr>
          <a:xfrm>
            <a:off x="3352154" y="2126095"/>
            <a:ext cx="2398800" cy="2353800"/>
          </a:xfrm>
          <a:prstGeom prst="rect">
            <a:avLst/>
          </a:prstGeom>
          <a:noFill/>
          <a:ln>
            <a:noFill/>
          </a:ln>
        </p:spPr>
        <p:txBody>
          <a:bodyPr anchorCtr="0" anchor="t" bIns="17125" lIns="34275" spcFirstLastPara="1" rIns="34275" wrap="square" tIns="17125">
            <a:noAutofit/>
          </a:bodyPr>
          <a:lstStyle>
            <a:lvl1pPr indent="-276225" lvl="0" marL="457200" marR="0" rtl="0" algn="l">
              <a:lnSpc>
                <a:spcPct val="100000"/>
              </a:lnSpc>
              <a:spcBef>
                <a:spcPts val="1200"/>
              </a:spcBef>
              <a:spcAft>
                <a:spcPts val="0"/>
              </a:spcAft>
              <a:buSzPts val="750"/>
              <a:buFont typeface="Arial"/>
              <a:buChar char="•"/>
              <a:defRPr b="0" i="0" sz="1000" u="none" cap="none" strike="noStrike">
                <a:latin typeface="Arial"/>
                <a:ea typeface="Arial"/>
                <a:cs typeface="Arial"/>
                <a:sym typeface="Arial"/>
              </a:defRPr>
            </a:lvl1pPr>
            <a:lvl2pPr indent="-276225" lvl="1" marL="914400" marR="0" rtl="0" algn="l">
              <a:lnSpc>
                <a:spcPct val="150000"/>
              </a:lnSpc>
              <a:spcBef>
                <a:spcPts val="0"/>
              </a:spcBef>
              <a:spcAft>
                <a:spcPts val="0"/>
              </a:spcAft>
              <a:buSzPts val="750"/>
              <a:buFont typeface="Arial"/>
              <a:buChar char="•"/>
              <a:defRPr b="0" i="0" sz="1000" u="none" cap="none" strike="noStrike">
                <a:latin typeface="Arial"/>
                <a:ea typeface="Arial"/>
                <a:cs typeface="Arial"/>
                <a:sym typeface="Arial"/>
              </a:defRPr>
            </a:lvl2pPr>
            <a:lvl3pPr indent="-276225" lvl="2" marL="1371600" marR="0" rtl="0" algn="l">
              <a:lnSpc>
                <a:spcPct val="150000"/>
              </a:lnSpc>
              <a:spcBef>
                <a:spcPts val="0"/>
              </a:spcBef>
              <a:spcAft>
                <a:spcPts val="0"/>
              </a:spcAft>
              <a:buSzPts val="750"/>
              <a:buFont typeface="Arial"/>
              <a:buChar char="•"/>
              <a:defRPr b="0" i="0" sz="1000" u="none" cap="none" strike="noStrike">
                <a:latin typeface="Arial"/>
                <a:ea typeface="Arial"/>
                <a:cs typeface="Arial"/>
                <a:sym typeface="Arial"/>
              </a:defRPr>
            </a:lvl3pPr>
            <a:lvl4pPr indent="-276225" lvl="3" marL="1828800" marR="0" rtl="0" algn="l">
              <a:lnSpc>
                <a:spcPct val="150000"/>
              </a:lnSpc>
              <a:spcBef>
                <a:spcPts val="0"/>
              </a:spcBef>
              <a:spcAft>
                <a:spcPts val="0"/>
              </a:spcAft>
              <a:buSzPts val="750"/>
              <a:buFont typeface="Arial"/>
              <a:buChar char="•"/>
              <a:defRPr b="0" i="0" sz="1000" u="none" cap="none" strike="noStrike">
                <a:latin typeface="Arial"/>
                <a:ea typeface="Arial"/>
                <a:cs typeface="Arial"/>
                <a:sym typeface="Arial"/>
              </a:defRPr>
            </a:lvl4pPr>
            <a:lvl5pPr indent="-276225" lvl="4" marL="2286000" marR="0" rtl="0" algn="l">
              <a:lnSpc>
                <a:spcPct val="150000"/>
              </a:lnSpc>
              <a:spcBef>
                <a:spcPts val="0"/>
              </a:spcBef>
              <a:spcAft>
                <a:spcPts val="0"/>
              </a:spcAft>
              <a:buSzPts val="750"/>
              <a:buFont typeface="Arial"/>
              <a:buChar char="•"/>
              <a:defRPr b="0" i="0" sz="10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29" name="Google Shape;229;p33"/>
          <p:cNvSpPr txBox="1"/>
          <p:nvPr>
            <p:ph idx="7" type="body"/>
          </p:nvPr>
        </p:nvSpPr>
        <p:spPr>
          <a:xfrm>
            <a:off x="596901" y="2126095"/>
            <a:ext cx="2355900" cy="2353800"/>
          </a:xfrm>
          <a:prstGeom prst="rect">
            <a:avLst/>
          </a:prstGeom>
          <a:noFill/>
          <a:ln>
            <a:noFill/>
          </a:ln>
        </p:spPr>
        <p:txBody>
          <a:bodyPr anchorCtr="0" anchor="t" bIns="17125" lIns="34275" spcFirstLastPara="1" rIns="34275" wrap="square" tIns="17125">
            <a:noAutofit/>
          </a:bodyPr>
          <a:lstStyle>
            <a:lvl1pPr indent="-276225" lvl="0" marL="457200" marR="0" rtl="0" algn="l">
              <a:lnSpc>
                <a:spcPct val="100000"/>
              </a:lnSpc>
              <a:spcBef>
                <a:spcPts val="1200"/>
              </a:spcBef>
              <a:spcAft>
                <a:spcPts val="0"/>
              </a:spcAft>
              <a:buSzPts val="750"/>
              <a:buFont typeface="Arial"/>
              <a:buChar char="•"/>
              <a:defRPr b="0" i="0" sz="1000" u="none" cap="none" strike="noStrike">
                <a:latin typeface="Arial"/>
                <a:ea typeface="Arial"/>
                <a:cs typeface="Arial"/>
                <a:sym typeface="Arial"/>
              </a:defRPr>
            </a:lvl1pPr>
            <a:lvl2pPr indent="-276225" lvl="1" marL="914400" marR="0" rtl="0" algn="l">
              <a:lnSpc>
                <a:spcPct val="150000"/>
              </a:lnSpc>
              <a:spcBef>
                <a:spcPts val="0"/>
              </a:spcBef>
              <a:spcAft>
                <a:spcPts val="0"/>
              </a:spcAft>
              <a:buSzPts val="750"/>
              <a:buFont typeface="Arial"/>
              <a:buChar char="•"/>
              <a:defRPr b="0" i="0" sz="1000" u="none" cap="none" strike="noStrike">
                <a:latin typeface="Arial"/>
                <a:ea typeface="Arial"/>
                <a:cs typeface="Arial"/>
                <a:sym typeface="Arial"/>
              </a:defRPr>
            </a:lvl2pPr>
            <a:lvl3pPr indent="-276225" lvl="2" marL="1371600" marR="0" rtl="0" algn="l">
              <a:lnSpc>
                <a:spcPct val="150000"/>
              </a:lnSpc>
              <a:spcBef>
                <a:spcPts val="0"/>
              </a:spcBef>
              <a:spcAft>
                <a:spcPts val="0"/>
              </a:spcAft>
              <a:buSzPts val="750"/>
              <a:buFont typeface="Arial"/>
              <a:buChar char="•"/>
              <a:defRPr b="0" i="0" sz="1000" u="none" cap="none" strike="noStrike">
                <a:latin typeface="Arial"/>
                <a:ea typeface="Arial"/>
                <a:cs typeface="Arial"/>
                <a:sym typeface="Arial"/>
              </a:defRPr>
            </a:lvl3pPr>
            <a:lvl4pPr indent="-276225" lvl="3" marL="1828800" marR="0" rtl="0" algn="l">
              <a:lnSpc>
                <a:spcPct val="150000"/>
              </a:lnSpc>
              <a:spcBef>
                <a:spcPts val="0"/>
              </a:spcBef>
              <a:spcAft>
                <a:spcPts val="0"/>
              </a:spcAft>
              <a:buSzPts val="750"/>
              <a:buFont typeface="Arial"/>
              <a:buChar char="•"/>
              <a:defRPr b="0" i="0" sz="1000" u="none" cap="none" strike="noStrike">
                <a:latin typeface="Arial"/>
                <a:ea typeface="Arial"/>
                <a:cs typeface="Arial"/>
                <a:sym typeface="Arial"/>
              </a:defRPr>
            </a:lvl4pPr>
            <a:lvl5pPr indent="-276225" lvl="4" marL="2286000" marR="0" rtl="0" algn="l">
              <a:lnSpc>
                <a:spcPct val="150000"/>
              </a:lnSpc>
              <a:spcBef>
                <a:spcPts val="0"/>
              </a:spcBef>
              <a:spcAft>
                <a:spcPts val="0"/>
              </a:spcAft>
              <a:buSzPts val="750"/>
              <a:buFont typeface="Arial"/>
              <a:buChar char="•"/>
              <a:defRPr b="0" i="0" sz="10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30" name="Google Shape;230;p33"/>
          <p:cNvSpPr txBox="1"/>
          <p:nvPr>
            <p:ph type="title"/>
          </p:nvPr>
        </p:nvSpPr>
        <p:spPr>
          <a:xfrm>
            <a:off x="597198" y="219254"/>
            <a:ext cx="7952700" cy="751800"/>
          </a:xfrm>
          <a:prstGeom prst="rect">
            <a:avLst/>
          </a:prstGeom>
          <a:noFill/>
          <a:ln>
            <a:noFill/>
          </a:ln>
        </p:spPr>
        <p:txBody>
          <a:bodyPr anchorCtr="0" anchor="ctr" bIns="17125" lIns="34275" spcFirstLastPara="1" rIns="34275" wrap="square" tIns="17125">
            <a:noAutofit/>
          </a:bodyPr>
          <a:lstStyle>
            <a:lvl1pPr lvl="0" marR="0" rtl="0" algn="ctr">
              <a:lnSpc>
                <a:spcPct val="120000"/>
              </a:lnSpc>
              <a:spcBef>
                <a:spcPts val="0"/>
              </a:spcBef>
              <a:spcAft>
                <a:spcPts val="0"/>
              </a:spcAft>
              <a:buSzPts val="1300"/>
              <a:buFont typeface="Arial"/>
              <a:buNone/>
              <a:defRPr b="1" i="0" sz="1300" u="none" cap="none" strike="noStrike">
                <a:latin typeface="Arial"/>
                <a:ea typeface="Arial"/>
                <a:cs typeface="Arial"/>
                <a:sym typeface="Arial"/>
              </a:defRPr>
            </a:lvl1pPr>
            <a:lvl2pPr lvl="1"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lvl="2"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lvl="3"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lvl="4"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lvl="5"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lvl="6"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lvl="7"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lvl="8"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pic>
        <p:nvPicPr>
          <p:cNvPr descr="C:\Users\ghomann\Desktop\Zalando Logo 2016\Zalando Logo Horizontal\RGB\logo_zalando_rgb_hor_all.png" id="231" name="Google Shape;231;p33"/>
          <p:cNvPicPr preferRelativeResize="0"/>
          <p:nvPr/>
        </p:nvPicPr>
        <p:blipFill rotWithShape="1">
          <a:blip r:embed="rId2">
            <a:alphaModFix/>
          </a:blip>
          <a:srcRect b="0" l="0" r="0" t="0"/>
          <a:stretch/>
        </p:blipFill>
        <p:spPr>
          <a:xfrm>
            <a:off x="7709362" y="4716468"/>
            <a:ext cx="828000" cy="16378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x picture + headline" showMasterSp="0">
  <p:cSld name="1x picture + headline">
    <p:bg>
      <p:bgPr>
        <a:solidFill>
          <a:srgbClr val="FFFFFF"/>
        </a:solidFill>
      </p:bgPr>
    </p:bg>
    <p:spTree>
      <p:nvGrpSpPr>
        <p:cNvPr id="232" name="Shape 232"/>
        <p:cNvGrpSpPr/>
        <p:nvPr/>
      </p:nvGrpSpPr>
      <p:grpSpPr>
        <a:xfrm>
          <a:off x="0" y="0"/>
          <a:ext cx="0" cy="0"/>
          <a:chOff x="0" y="0"/>
          <a:chExt cx="0" cy="0"/>
        </a:xfrm>
      </p:grpSpPr>
      <p:sp>
        <p:nvSpPr>
          <p:cNvPr id="233" name="Google Shape;233;p34"/>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234" name="Google Shape;234;p34"/>
          <p:cNvSpPr/>
          <p:nvPr>
            <p:ph idx="2" type="pic"/>
          </p:nvPr>
        </p:nvSpPr>
        <p:spPr>
          <a:xfrm>
            <a:off x="589360" y="1059656"/>
            <a:ext cx="7955400" cy="3429000"/>
          </a:xfrm>
          <a:prstGeom prst="rect">
            <a:avLst/>
          </a:prstGeom>
          <a:solidFill>
            <a:srgbClr val="737A84"/>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35" name="Google Shape;235;p34"/>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236" name="Google Shape;236;p34"/>
          <p:cNvSpPr txBox="1"/>
          <p:nvPr>
            <p:ph idx="1" type="body"/>
          </p:nvPr>
        </p:nvSpPr>
        <p:spPr>
          <a:xfrm>
            <a:off x="814793" y="4583120"/>
            <a:ext cx="2509200" cy="2904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37" name="Google Shape;237;p34"/>
          <p:cNvSpPr txBox="1"/>
          <p:nvPr>
            <p:ph type="title"/>
          </p:nvPr>
        </p:nvSpPr>
        <p:spPr>
          <a:xfrm>
            <a:off x="597198" y="219254"/>
            <a:ext cx="7952700" cy="751800"/>
          </a:xfrm>
          <a:prstGeom prst="rect">
            <a:avLst/>
          </a:prstGeom>
          <a:noFill/>
          <a:ln>
            <a:noFill/>
          </a:ln>
        </p:spPr>
        <p:txBody>
          <a:bodyPr anchorCtr="0" anchor="ctr" bIns="17125" lIns="34275" spcFirstLastPara="1" rIns="34275" wrap="square" tIns="17125">
            <a:noAutofit/>
          </a:bodyPr>
          <a:lstStyle>
            <a:lvl1pPr lvl="0" marR="0" rtl="0" algn="ctr">
              <a:lnSpc>
                <a:spcPct val="120000"/>
              </a:lnSpc>
              <a:spcBef>
                <a:spcPts val="0"/>
              </a:spcBef>
              <a:spcAft>
                <a:spcPts val="0"/>
              </a:spcAft>
              <a:buSzPts val="1300"/>
              <a:buFont typeface="Arial"/>
              <a:buNone/>
              <a:defRPr b="1" i="0" sz="1300" u="none" cap="none" strike="noStrike">
                <a:latin typeface="Arial"/>
                <a:ea typeface="Arial"/>
                <a:cs typeface="Arial"/>
                <a:sym typeface="Arial"/>
              </a:defRPr>
            </a:lvl1pPr>
            <a:lvl2pPr lvl="1"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lvl="2"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lvl="3"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lvl="4"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lvl="5"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lvl="6"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lvl="7"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lvl="8"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pic>
        <p:nvPicPr>
          <p:cNvPr descr="C:\Users\ghomann\Desktop\Zalando Logo 2016\Zalando Logo Horizontal\RGB\logo_zalando_rgb_hor_all.png" id="238" name="Google Shape;238;p34"/>
          <p:cNvPicPr preferRelativeResize="0"/>
          <p:nvPr/>
        </p:nvPicPr>
        <p:blipFill rotWithShape="1">
          <a:blip r:embed="rId2">
            <a:alphaModFix/>
          </a:blip>
          <a:srcRect b="0" l="0" r="0" t="0"/>
          <a:stretch/>
        </p:blipFill>
        <p:spPr>
          <a:xfrm>
            <a:off x="7709362" y="4716468"/>
            <a:ext cx="828000" cy="16378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x picture + headline" showMasterSp="0">
  <p:cSld name="2x picture + headline">
    <p:bg>
      <p:bgPr>
        <a:solidFill>
          <a:srgbClr val="FFFFFF"/>
        </a:solidFill>
      </p:bgPr>
    </p:bg>
    <p:spTree>
      <p:nvGrpSpPr>
        <p:cNvPr id="239" name="Shape 239"/>
        <p:cNvGrpSpPr/>
        <p:nvPr/>
      </p:nvGrpSpPr>
      <p:grpSpPr>
        <a:xfrm>
          <a:off x="0" y="0"/>
          <a:ext cx="0" cy="0"/>
          <a:chOff x="0" y="0"/>
          <a:chExt cx="0" cy="0"/>
        </a:xfrm>
      </p:grpSpPr>
      <p:sp>
        <p:nvSpPr>
          <p:cNvPr id="240" name="Google Shape;240;p35"/>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241" name="Google Shape;241;p35"/>
          <p:cNvSpPr/>
          <p:nvPr>
            <p:ph idx="2" type="pic"/>
          </p:nvPr>
        </p:nvSpPr>
        <p:spPr>
          <a:xfrm>
            <a:off x="590550" y="1057671"/>
            <a:ext cx="3950100" cy="3429000"/>
          </a:xfrm>
          <a:prstGeom prst="rect">
            <a:avLst/>
          </a:prstGeom>
          <a:solidFill>
            <a:srgbClr val="A1A7AC"/>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42" name="Google Shape;242;p35"/>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243" name="Google Shape;243;p35"/>
          <p:cNvSpPr txBox="1"/>
          <p:nvPr>
            <p:ph idx="1" type="body"/>
          </p:nvPr>
        </p:nvSpPr>
        <p:spPr>
          <a:xfrm>
            <a:off x="814793" y="4583120"/>
            <a:ext cx="2509200" cy="2904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44" name="Google Shape;244;p35"/>
          <p:cNvSpPr txBox="1"/>
          <p:nvPr>
            <p:ph type="title"/>
          </p:nvPr>
        </p:nvSpPr>
        <p:spPr>
          <a:xfrm>
            <a:off x="597198" y="219254"/>
            <a:ext cx="7952700" cy="751800"/>
          </a:xfrm>
          <a:prstGeom prst="rect">
            <a:avLst/>
          </a:prstGeom>
          <a:noFill/>
          <a:ln>
            <a:noFill/>
          </a:ln>
        </p:spPr>
        <p:txBody>
          <a:bodyPr anchorCtr="0" anchor="ctr" bIns="17125" lIns="34275" spcFirstLastPara="1" rIns="34275" wrap="square" tIns="17125">
            <a:noAutofit/>
          </a:bodyPr>
          <a:lstStyle>
            <a:lvl1pPr lvl="0" marR="0" rtl="0" algn="ctr">
              <a:lnSpc>
                <a:spcPct val="120000"/>
              </a:lnSpc>
              <a:spcBef>
                <a:spcPts val="0"/>
              </a:spcBef>
              <a:spcAft>
                <a:spcPts val="0"/>
              </a:spcAft>
              <a:buSzPts val="1300"/>
              <a:buFont typeface="Arial"/>
              <a:buNone/>
              <a:defRPr b="1" i="0" sz="1300" u="none" cap="none" strike="noStrike">
                <a:latin typeface="Arial"/>
                <a:ea typeface="Arial"/>
                <a:cs typeface="Arial"/>
                <a:sym typeface="Arial"/>
              </a:defRPr>
            </a:lvl1pPr>
            <a:lvl2pPr lvl="1"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lvl="2"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lvl="3"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lvl="4"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lvl="5"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lvl="6"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lvl="7"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lvl="8"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
        <p:nvSpPr>
          <p:cNvPr id="245" name="Google Shape;245;p35"/>
          <p:cNvSpPr/>
          <p:nvPr>
            <p:ph idx="3" type="pic"/>
          </p:nvPr>
        </p:nvSpPr>
        <p:spPr>
          <a:xfrm>
            <a:off x="4594860" y="1059656"/>
            <a:ext cx="3950100" cy="3429000"/>
          </a:xfrm>
          <a:prstGeom prst="rect">
            <a:avLst/>
          </a:prstGeom>
          <a:solidFill>
            <a:srgbClr val="737A84"/>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pic>
        <p:nvPicPr>
          <p:cNvPr descr="C:\Users\ghomann\Desktop\Zalando Logo 2016\Zalando Logo Horizontal\RGB\logo_zalando_rgb_hor_all.png" id="246" name="Google Shape;246;p35"/>
          <p:cNvPicPr preferRelativeResize="0"/>
          <p:nvPr/>
        </p:nvPicPr>
        <p:blipFill rotWithShape="1">
          <a:blip r:embed="rId2">
            <a:alphaModFix/>
          </a:blip>
          <a:srcRect b="0" l="0" r="0" t="0"/>
          <a:stretch/>
        </p:blipFill>
        <p:spPr>
          <a:xfrm>
            <a:off x="7709362" y="4716468"/>
            <a:ext cx="828000" cy="16378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x picture + headline" showMasterSp="0">
  <p:cSld name="3x picture + headline">
    <p:bg>
      <p:bgPr>
        <a:solidFill>
          <a:srgbClr val="FFFFFF"/>
        </a:solidFill>
      </p:bgPr>
    </p:bg>
    <p:spTree>
      <p:nvGrpSpPr>
        <p:cNvPr id="247" name="Shape 247"/>
        <p:cNvGrpSpPr/>
        <p:nvPr/>
      </p:nvGrpSpPr>
      <p:grpSpPr>
        <a:xfrm>
          <a:off x="0" y="0"/>
          <a:ext cx="0" cy="0"/>
          <a:chOff x="0" y="0"/>
          <a:chExt cx="0" cy="0"/>
        </a:xfrm>
      </p:grpSpPr>
      <p:sp>
        <p:nvSpPr>
          <p:cNvPr id="248" name="Google Shape;248;p36"/>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249" name="Google Shape;249;p36"/>
          <p:cNvSpPr/>
          <p:nvPr>
            <p:ph idx="2" type="pic"/>
          </p:nvPr>
        </p:nvSpPr>
        <p:spPr>
          <a:xfrm>
            <a:off x="596979" y="1059656"/>
            <a:ext cx="4873800" cy="3429000"/>
          </a:xfrm>
          <a:prstGeom prst="rect">
            <a:avLst/>
          </a:prstGeom>
          <a:solidFill>
            <a:srgbClr val="A1A7AC"/>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50" name="Google Shape;250;p36"/>
          <p:cNvSpPr/>
          <p:nvPr>
            <p:ph idx="3" type="pic"/>
          </p:nvPr>
        </p:nvSpPr>
        <p:spPr>
          <a:xfrm>
            <a:off x="5519102" y="1059656"/>
            <a:ext cx="3026700" cy="1682400"/>
          </a:xfrm>
          <a:prstGeom prst="rect">
            <a:avLst/>
          </a:prstGeom>
          <a:solidFill>
            <a:srgbClr val="737A84"/>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51" name="Google Shape;251;p36"/>
          <p:cNvSpPr/>
          <p:nvPr>
            <p:ph idx="4" type="pic"/>
          </p:nvPr>
        </p:nvSpPr>
        <p:spPr>
          <a:xfrm>
            <a:off x="5519102" y="2806160"/>
            <a:ext cx="3026700" cy="1682400"/>
          </a:xfrm>
          <a:prstGeom prst="rect">
            <a:avLst/>
          </a:prstGeom>
          <a:solidFill>
            <a:srgbClr val="737A84"/>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52" name="Google Shape;252;p36"/>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253" name="Google Shape;253;p36"/>
          <p:cNvSpPr txBox="1"/>
          <p:nvPr>
            <p:ph idx="1" type="body"/>
          </p:nvPr>
        </p:nvSpPr>
        <p:spPr>
          <a:xfrm>
            <a:off x="814793" y="4583120"/>
            <a:ext cx="2509200" cy="2904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54" name="Google Shape;254;p36"/>
          <p:cNvSpPr txBox="1"/>
          <p:nvPr>
            <p:ph type="title"/>
          </p:nvPr>
        </p:nvSpPr>
        <p:spPr>
          <a:xfrm>
            <a:off x="597198" y="219254"/>
            <a:ext cx="7952700" cy="751800"/>
          </a:xfrm>
          <a:prstGeom prst="rect">
            <a:avLst/>
          </a:prstGeom>
          <a:noFill/>
          <a:ln>
            <a:noFill/>
          </a:ln>
        </p:spPr>
        <p:txBody>
          <a:bodyPr anchorCtr="0" anchor="ctr" bIns="17125" lIns="34275" spcFirstLastPara="1" rIns="34275" wrap="square" tIns="17125">
            <a:noAutofit/>
          </a:bodyPr>
          <a:lstStyle>
            <a:lvl1pPr lvl="0" marR="0" rtl="0" algn="ctr">
              <a:lnSpc>
                <a:spcPct val="120000"/>
              </a:lnSpc>
              <a:spcBef>
                <a:spcPts val="0"/>
              </a:spcBef>
              <a:spcAft>
                <a:spcPts val="0"/>
              </a:spcAft>
              <a:buSzPts val="1300"/>
              <a:buFont typeface="Arial"/>
              <a:buNone/>
              <a:defRPr b="1" i="0" sz="1300" u="none" cap="none" strike="noStrike">
                <a:latin typeface="Arial"/>
                <a:ea typeface="Arial"/>
                <a:cs typeface="Arial"/>
                <a:sym typeface="Arial"/>
              </a:defRPr>
            </a:lvl1pPr>
            <a:lvl2pPr lvl="1"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lvl="2"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lvl="3"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lvl="4"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lvl="5"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lvl="6"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lvl="7"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lvl="8"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pic>
        <p:nvPicPr>
          <p:cNvPr descr="C:\Users\ghomann\Desktop\Zalando Logo 2016\Zalando Logo Horizontal\RGB\logo_zalando_rgb_hor_all.png" id="255" name="Google Shape;255;p36"/>
          <p:cNvPicPr preferRelativeResize="0"/>
          <p:nvPr/>
        </p:nvPicPr>
        <p:blipFill rotWithShape="1">
          <a:blip r:embed="rId2">
            <a:alphaModFix/>
          </a:blip>
          <a:srcRect b="0" l="0" r="0" t="0"/>
          <a:stretch/>
        </p:blipFill>
        <p:spPr>
          <a:xfrm>
            <a:off x="7709362" y="4716468"/>
            <a:ext cx="828000" cy="16378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ax picture + headline" showMasterSp="0">
  <p:cSld name="3ax picture + headline">
    <p:bg>
      <p:bgPr>
        <a:solidFill>
          <a:srgbClr val="FFFFFF"/>
        </a:solidFill>
      </p:bgPr>
    </p:bg>
    <p:spTree>
      <p:nvGrpSpPr>
        <p:cNvPr id="256" name="Shape 256"/>
        <p:cNvGrpSpPr/>
        <p:nvPr/>
      </p:nvGrpSpPr>
      <p:grpSpPr>
        <a:xfrm>
          <a:off x="0" y="0"/>
          <a:ext cx="0" cy="0"/>
          <a:chOff x="0" y="0"/>
          <a:chExt cx="0" cy="0"/>
        </a:xfrm>
      </p:grpSpPr>
      <p:sp>
        <p:nvSpPr>
          <p:cNvPr id="257" name="Google Shape;257;p37"/>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258" name="Google Shape;258;p37"/>
          <p:cNvSpPr/>
          <p:nvPr>
            <p:ph idx="2" type="pic"/>
          </p:nvPr>
        </p:nvSpPr>
        <p:spPr>
          <a:xfrm>
            <a:off x="3672014" y="1059655"/>
            <a:ext cx="4873800" cy="3429000"/>
          </a:xfrm>
          <a:prstGeom prst="rect">
            <a:avLst/>
          </a:prstGeom>
          <a:solidFill>
            <a:srgbClr val="A1A7AC"/>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59" name="Google Shape;259;p37"/>
          <p:cNvSpPr/>
          <p:nvPr>
            <p:ph idx="3" type="pic"/>
          </p:nvPr>
        </p:nvSpPr>
        <p:spPr>
          <a:xfrm>
            <a:off x="596384" y="1059655"/>
            <a:ext cx="3026700" cy="1682400"/>
          </a:xfrm>
          <a:prstGeom prst="rect">
            <a:avLst/>
          </a:prstGeom>
          <a:solidFill>
            <a:srgbClr val="737A84"/>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60" name="Google Shape;260;p37"/>
          <p:cNvSpPr/>
          <p:nvPr>
            <p:ph idx="4" type="pic"/>
          </p:nvPr>
        </p:nvSpPr>
        <p:spPr>
          <a:xfrm>
            <a:off x="596384" y="2806159"/>
            <a:ext cx="3026700" cy="1682400"/>
          </a:xfrm>
          <a:prstGeom prst="rect">
            <a:avLst/>
          </a:prstGeom>
          <a:solidFill>
            <a:srgbClr val="737A84"/>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61" name="Google Shape;261;p37"/>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262" name="Google Shape;262;p37"/>
          <p:cNvSpPr txBox="1"/>
          <p:nvPr>
            <p:ph idx="1" type="body"/>
          </p:nvPr>
        </p:nvSpPr>
        <p:spPr>
          <a:xfrm>
            <a:off x="814793" y="4583120"/>
            <a:ext cx="2509200" cy="2904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63" name="Google Shape;263;p37"/>
          <p:cNvSpPr txBox="1"/>
          <p:nvPr>
            <p:ph type="title"/>
          </p:nvPr>
        </p:nvSpPr>
        <p:spPr>
          <a:xfrm>
            <a:off x="597198" y="219254"/>
            <a:ext cx="7952700" cy="751800"/>
          </a:xfrm>
          <a:prstGeom prst="rect">
            <a:avLst/>
          </a:prstGeom>
          <a:noFill/>
          <a:ln>
            <a:noFill/>
          </a:ln>
        </p:spPr>
        <p:txBody>
          <a:bodyPr anchorCtr="0" anchor="ctr" bIns="17125" lIns="34275" spcFirstLastPara="1" rIns="34275" wrap="square" tIns="17125">
            <a:noAutofit/>
          </a:bodyPr>
          <a:lstStyle>
            <a:lvl1pPr lvl="0" marR="0" rtl="0" algn="ctr">
              <a:lnSpc>
                <a:spcPct val="120000"/>
              </a:lnSpc>
              <a:spcBef>
                <a:spcPts val="0"/>
              </a:spcBef>
              <a:spcAft>
                <a:spcPts val="0"/>
              </a:spcAft>
              <a:buSzPts val="1300"/>
              <a:buFont typeface="Arial"/>
              <a:buNone/>
              <a:defRPr b="1" i="0" sz="1300" u="none" cap="none" strike="noStrike">
                <a:latin typeface="Arial"/>
                <a:ea typeface="Arial"/>
                <a:cs typeface="Arial"/>
                <a:sym typeface="Arial"/>
              </a:defRPr>
            </a:lvl1pPr>
            <a:lvl2pPr lvl="1"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lvl="2"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lvl="3"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lvl="4"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lvl="5"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lvl="6"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lvl="7"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lvl="8"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pic>
        <p:nvPicPr>
          <p:cNvPr descr="C:\Users\ghomann\Desktop\Zalando Logo 2016\Zalando Logo Horizontal\RGB\logo_zalando_rgb_hor_all.png" id="264" name="Google Shape;264;p37"/>
          <p:cNvPicPr preferRelativeResize="0"/>
          <p:nvPr/>
        </p:nvPicPr>
        <p:blipFill rotWithShape="1">
          <a:blip r:embed="rId2">
            <a:alphaModFix/>
          </a:blip>
          <a:srcRect b="0" l="0" r="0" t="0"/>
          <a:stretch/>
        </p:blipFill>
        <p:spPr>
          <a:xfrm>
            <a:off x="7709362" y="4716468"/>
            <a:ext cx="828000" cy="16378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bx picture + headline" showMasterSp="0">
  <p:cSld name="5bx picture + headline">
    <p:bg>
      <p:bgPr>
        <a:solidFill>
          <a:srgbClr val="FFFFFF"/>
        </a:solidFill>
      </p:bgPr>
    </p:bg>
    <p:spTree>
      <p:nvGrpSpPr>
        <p:cNvPr id="265" name="Shape 265"/>
        <p:cNvGrpSpPr/>
        <p:nvPr/>
      </p:nvGrpSpPr>
      <p:grpSpPr>
        <a:xfrm>
          <a:off x="0" y="0"/>
          <a:ext cx="0" cy="0"/>
          <a:chOff x="0" y="0"/>
          <a:chExt cx="0" cy="0"/>
        </a:xfrm>
      </p:grpSpPr>
      <p:sp>
        <p:nvSpPr>
          <p:cNvPr id="266" name="Google Shape;266;p38"/>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267" name="Google Shape;267;p38"/>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268" name="Google Shape;268;p38"/>
          <p:cNvSpPr txBox="1"/>
          <p:nvPr>
            <p:ph idx="1" type="body"/>
          </p:nvPr>
        </p:nvSpPr>
        <p:spPr>
          <a:xfrm>
            <a:off x="814793" y="4583120"/>
            <a:ext cx="2509200" cy="2904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69" name="Google Shape;269;p38"/>
          <p:cNvSpPr/>
          <p:nvPr>
            <p:ph idx="2" type="pic"/>
          </p:nvPr>
        </p:nvSpPr>
        <p:spPr>
          <a:xfrm>
            <a:off x="6753542" y="1059656"/>
            <a:ext cx="1792200" cy="3429000"/>
          </a:xfrm>
          <a:prstGeom prst="rect">
            <a:avLst/>
          </a:prstGeom>
          <a:solidFill>
            <a:srgbClr val="A1A7AC"/>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70" name="Google Shape;270;p38"/>
          <p:cNvSpPr/>
          <p:nvPr>
            <p:ph idx="3" type="pic"/>
          </p:nvPr>
        </p:nvSpPr>
        <p:spPr>
          <a:xfrm>
            <a:off x="596384" y="1059656"/>
            <a:ext cx="3026700" cy="1682400"/>
          </a:xfrm>
          <a:prstGeom prst="rect">
            <a:avLst/>
          </a:prstGeom>
          <a:solidFill>
            <a:srgbClr val="A1A7AC"/>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71" name="Google Shape;271;p38"/>
          <p:cNvSpPr/>
          <p:nvPr>
            <p:ph idx="4" type="pic"/>
          </p:nvPr>
        </p:nvSpPr>
        <p:spPr>
          <a:xfrm>
            <a:off x="596384" y="2806160"/>
            <a:ext cx="3026700" cy="1682400"/>
          </a:xfrm>
          <a:prstGeom prst="rect">
            <a:avLst/>
          </a:prstGeom>
          <a:solidFill>
            <a:srgbClr val="737A84"/>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72" name="Google Shape;272;p38"/>
          <p:cNvSpPr/>
          <p:nvPr>
            <p:ph idx="5" type="pic"/>
          </p:nvPr>
        </p:nvSpPr>
        <p:spPr>
          <a:xfrm>
            <a:off x="3674963" y="1059656"/>
            <a:ext cx="3026700" cy="1682400"/>
          </a:xfrm>
          <a:prstGeom prst="rect">
            <a:avLst/>
          </a:prstGeom>
          <a:solidFill>
            <a:srgbClr val="737A84"/>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73" name="Google Shape;273;p38"/>
          <p:cNvSpPr/>
          <p:nvPr>
            <p:ph idx="6" type="pic"/>
          </p:nvPr>
        </p:nvSpPr>
        <p:spPr>
          <a:xfrm>
            <a:off x="3674963" y="2806160"/>
            <a:ext cx="3026700" cy="1682400"/>
          </a:xfrm>
          <a:prstGeom prst="rect">
            <a:avLst/>
          </a:prstGeom>
          <a:solidFill>
            <a:srgbClr val="A1A7AC"/>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74" name="Google Shape;274;p38"/>
          <p:cNvSpPr txBox="1"/>
          <p:nvPr>
            <p:ph type="title"/>
          </p:nvPr>
        </p:nvSpPr>
        <p:spPr>
          <a:xfrm>
            <a:off x="597198" y="219254"/>
            <a:ext cx="7952700" cy="751800"/>
          </a:xfrm>
          <a:prstGeom prst="rect">
            <a:avLst/>
          </a:prstGeom>
          <a:noFill/>
          <a:ln>
            <a:noFill/>
          </a:ln>
        </p:spPr>
        <p:txBody>
          <a:bodyPr anchorCtr="0" anchor="ctr" bIns="17125" lIns="34275" spcFirstLastPara="1" rIns="34275" wrap="square" tIns="17125">
            <a:noAutofit/>
          </a:bodyPr>
          <a:lstStyle>
            <a:lvl1pPr lvl="0" marR="0" rtl="0" algn="ctr">
              <a:lnSpc>
                <a:spcPct val="120000"/>
              </a:lnSpc>
              <a:spcBef>
                <a:spcPts val="0"/>
              </a:spcBef>
              <a:spcAft>
                <a:spcPts val="0"/>
              </a:spcAft>
              <a:buSzPts val="1300"/>
              <a:buFont typeface="Arial"/>
              <a:buNone/>
              <a:defRPr b="1" i="0" sz="1300" u="none" cap="none" strike="noStrike">
                <a:latin typeface="Arial"/>
                <a:ea typeface="Arial"/>
                <a:cs typeface="Arial"/>
                <a:sym typeface="Arial"/>
              </a:defRPr>
            </a:lvl1pPr>
            <a:lvl2pPr lvl="1"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lvl="2"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lvl="3"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lvl="4"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lvl="5"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lvl="6"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lvl="7"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lvl="8"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pic>
        <p:nvPicPr>
          <p:cNvPr descr="C:\Users\ghomann\Desktop\Zalando Logo 2016\Zalando Logo Horizontal\RGB\logo_zalando_rgb_hor_all.png" id="275" name="Google Shape;275;p38"/>
          <p:cNvPicPr preferRelativeResize="0"/>
          <p:nvPr/>
        </p:nvPicPr>
        <p:blipFill rotWithShape="1">
          <a:blip r:embed="rId2">
            <a:alphaModFix/>
          </a:blip>
          <a:srcRect b="0" l="0" r="0" t="0"/>
          <a:stretch/>
        </p:blipFill>
        <p:spPr>
          <a:xfrm>
            <a:off x="7709362" y="4716468"/>
            <a:ext cx="828000" cy="16378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ax picture + headline" showMasterSp="0">
  <p:cSld name="5ax picture + headline">
    <p:bg>
      <p:bgPr>
        <a:solidFill>
          <a:srgbClr val="FFFFFF"/>
        </a:solidFill>
      </p:bgPr>
    </p:bg>
    <p:spTree>
      <p:nvGrpSpPr>
        <p:cNvPr id="276" name="Shape 276"/>
        <p:cNvGrpSpPr/>
        <p:nvPr/>
      </p:nvGrpSpPr>
      <p:grpSpPr>
        <a:xfrm>
          <a:off x="0" y="0"/>
          <a:ext cx="0" cy="0"/>
          <a:chOff x="0" y="0"/>
          <a:chExt cx="0" cy="0"/>
        </a:xfrm>
      </p:grpSpPr>
      <p:sp>
        <p:nvSpPr>
          <p:cNvPr id="277" name="Google Shape;277;p39"/>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278" name="Google Shape;278;p39"/>
          <p:cNvSpPr/>
          <p:nvPr>
            <p:ph idx="2" type="pic"/>
          </p:nvPr>
        </p:nvSpPr>
        <p:spPr>
          <a:xfrm>
            <a:off x="3056402" y="1059656"/>
            <a:ext cx="3026700" cy="1682400"/>
          </a:xfrm>
          <a:prstGeom prst="rect">
            <a:avLst/>
          </a:prstGeom>
          <a:solidFill>
            <a:srgbClr val="737A84"/>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79" name="Google Shape;279;p39"/>
          <p:cNvSpPr/>
          <p:nvPr>
            <p:ph idx="3" type="pic"/>
          </p:nvPr>
        </p:nvSpPr>
        <p:spPr>
          <a:xfrm>
            <a:off x="3056402" y="2806159"/>
            <a:ext cx="3026700" cy="1682400"/>
          </a:xfrm>
          <a:prstGeom prst="rect">
            <a:avLst/>
          </a:prstGeom>
          <a:solidFill>
            <a:srgbClr val="737A84"/>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80" name="Google Shape;280;p39"/>
          <p:cNvSpPr/>
          <p:nvPr>
            <p:ph idx="4" type="pic"/>
          </p:nvPr>
        </p:nvSpPr>
        <p:spPr>
          <a:xfrm>
            <a:off x="6140894" y="1059655"/>
            <a:ext cx="2404800" cy="3429000"/>
          </a:xfrm>
          <a:prstGeom prst="rect">
            <a:avLst/>
          </a:prstGeom>
          <a:solidFill>
            <a:srgbClr val="A1A7AC"/>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81" name="Google Shape;281;p39"/>
          <p:cNvSpPr/>
          <p:nvPr>
            <p:ph idx="5" type="pic"/>
          </p:nvPr>
        </p:nvSpPr>
        <p:spPr>
          <a:xfrm>
            <a:off x="593702" y="1059655"/>
            <a:ext cx="2404800" cy="3429000"/>
          </a:xfrm>
          <a:prstGeom prst="rect">
            <a:avLst/>
          </a:prstGeom>
          <a:solidFill>
            <a:srgbClr val="A1A7AC"/>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82" name="Google Shape;282;p39"/>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283" name="Google Shape;283;p39"/>
          <p:cNvSpPr txBox="1"/>
          <p:nvPr>
            <p:ph idx="1" type="body"/>
          </p:nvPr>
        </p:nvSpPr>
        <p:spPr>
          <a:xfrm>
            <a:off x="814793" y="4583120"/>
            <a:ext cx="2509200" cy="2904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84" name="Google Shape;284;p39"/>
          <p:cNvSpPr txBox="1"/>
          <p:nvPr>
            <p:ph type="title"/>
          </p:nvPr>
        </p:nvSpPr>
        <p:spPr>
          <a:xfrm>
            <a:off x="597198" y="219254"/>
            <a:ext cx="7952700" cy="751800"/>
          </a:xfrm>
          <a:prstGeom prst="rect">
            <a:avLst/>
          </a:prstGeom>
          <a:noFill/>
          <a:ln>
            <a:noFill/>
          </a:ln>
        </p:spPr>
        <p:txBody>
          <a:bodyPr anchorCtr="0" anchor="ctr" bIns="17125" lIns="34275" spcFirstLastPara="1" rIns="34275" wrap="square" tIns="17125">
            <a:noAutofit/>
          </a:bodyPr>
          <a:lstStyle>
            <a:lvl1pPr lvl="0" marR="0" rtl="0" algn="ctr">
              <a:lnSpc>
                <a:spcPct val="120000"/>
              </a:lnSpc>
              <a:spcBef>
                <a:spcPts val="0"/>
              </a:spcBef>
              <a:spcAft>
                <a:spcPts val="0"/>
              </a:spcAft>
              <a:buSzPts val="1300"/>
              <a:buFont typeface="Arial"/>
              <a:buNone/>
              <a:defRPr b="1" i="0" sz="1300" u="none" cap="none" strike="noStrike">
                <a:latin typeface="Arial"/>
                <a:ea typeface="Arial"/>
                <a:cs typeface="Arial"/>
                <a:sym typeface="Arial"/>
              </a:defRPr>
            </a:lvl1pPr>
            <a:lvl2pPr lvl="1"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lvl="2"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lvl="3"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lvl="4"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lvl="5"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lvl="6"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lvl="7"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lvl="8"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pic>
        <p:nvPicPr>
          <p:cNvPr descr="C:\Users\ghomann\Desktop\Zalando Logo 2016\Zalando Logo Horizontal\RGB\logo_zalando_rgb_hor_all.png" id="285" name="Google Shape;285;p39"/>
          <p:cNvPicPr preferRelativeResize="0"/>
          <p:nvPr/>
        </p:nvPicPr>
        <p:blipFill rotWithShape="1">
          <a:blip r:embed="rId2">
            <a:alphaModFix/>
          </a:blip>
          <a:srcRect b="0" l="0" r="0" t="0"/>
          <a:stretch/>
        </p:blipFill>
        <p:spPr>
          <a:xfrm>
            <a:off x="7709362" y="4716468"/>
            <a:ext cx="828000" cy="16378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x picture" showMasterSp="0">
  <p:cSld name="1x picture">
    <p:bg>
      <p:bgPr>
        <a:solidFill>
          <a:srgbClr val="FFFFFF"/>
        </a:solidFill>
      </p:bgPr>
    </p:bg>
    <p:spTree>
      <p:nvGrpSpPr>
        <p:cNvPr id="286" name="Shape 286"/>
        <p:cNvGrpSpPr/>
        <p:nvPr/>
      </p:nvGrpSpPr>
      <p:grpSpPr>
        <a:xfrm>
          <a:off x="0" y="0"/>
          <a:ext cx="0" cy="0"/>
          <a:chOff x="0" y="0"/>
          <a:chExt cx="0" cy="0"/>
        </a:xfrm>
      </p:grpSpPr>
      <p:sp>
        <p:nvSpPr>
          <p:cNvPr id="287" name="Google Shape;287;p40"/>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288" name="Google Shape;288;p40"/>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289" name="Google Shape;289;p40"/>
          <p:cNvSpPr txBox="1"/>
          <p:nvPr>
            <p:ph idx="1" type="body"/>
          </p:nvPr>
        </p:nvSpPr>
        <p:spPr>
          <a:xfrm>
            <a:off x="814793" y="4583120"/>
            <a:ext cx="2509200" cy="2904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90" name="Google Shape;290;p40"/>
          <p:cNvSpPr/>
          <p:nvPr>
            <p:ph idx="2" type="pic"/>
          </p:nvPr>
        </p:nvSpPr>
        <p:spPr>
          <a:xfrm>
            <a:off x="582930" y="674439"/>
            <a:ext cx="7955400" cy="3813000"/>
          </a:xfrm>
          <a:prstGeom prst="rect">
            <a:avLst/>
          </a:prstGeom>
          <a:solidFill>
            <a:srgbClr val="737A84"/>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pic>
        <p:nvPicPr>
          <p:cNvPr descr="C:\Users\ghomann\Desktop\Zalando Logo 2016\Zalando Logo Horizontal\RGB\logo_zalando_rgb_hor_all.png" id="291" name="Google Shape;291;p40"/>
          <p:cNvPicPr preferRelativeResize="0"/>
          <p:nvPr/>
        </p:nvPicPr>
        <p:blipFill rotWithShape="1">
          <a:blip r:embed="rId2">
            <a:alphaModFix/>
          </a:blip>
          <a:srcRect b="0" l="0" r="0" t="0"/>
          <a:stretch/>
        </p:blipFill>
        <p:spPr>
          <a:xfrm>
            <a:off x="7709362" y="4716468"/>
            <a:ext cx="828000" cy="16378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x picture" showMasterSp="0">
  <p:cSld name="2x picture">
    <p:bg>
      <p:bgPr>
        <a:solidFill>
          <a:srgbClr val="FFFFFF"/>
        </a:solidFill>
      </p:bgPr>
    </p:bg>
    <p:spTree>
      <p:nvGrpSpPr>
        <p:cNvPr id="292" name="Shape 292"/>
        <p:cNvGrpSpPr/>
        <p:nvPr/>
      </p:nvGrpSpPr>
      <p:grpSpPr>
        <a:xfrm>
          <a:off x="0" y="0"/>
          <a:ext cx="0" cy="0"/>
          <a:chOff x="0" y="0"/>
          <a:chExt cx="0" cy="0"/>
        </a:xfrm>
      </p:grpSpPr>
      <p:sp>
        <p:nvSpPr>
          <p:cNvPr id="293" name="Google Shape;293;p41"/>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294" name="Google Shape;294;p41"/>
          <p:cNvSpPr/>
          <p:nvPr>
            <p:ph idx="2" type="pic"/>
          </p:nvPr>
        </p:nvSpPr>
        <p:spPr>
          <a:xfrm>
            <a:off x="598169" y="674439"/>
            <a:ext cx="3950100" cy="3813000"/>
          </a:xfrm>
          <a:prstGeom prst="rect">
            <a:avLst/>
          </a:prstGeom>
          <a:solidFill>
            <a:srgbClr val="A1A7AC"/>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95" name="Google Shape;295;p41"/>
          <p:cNvSpPr/>
          <p:nvPr>
            <p:ph idx="3" type="pic"/>
          </p:nvPr>
        </p:nvSpPr>
        <p:spPr>
          <a:xfrm>
            <a:off x="4591594" y="674439"/>
            <a:ext cx="3950100" cy="3813000"/>
          </a:xfrm>
          <a:prstGeom prst="rect">
            <a:avLst/>
          </a:prstGeom>
          <a:solidFill>
            <a:srgbClr val="737A84"/>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296" name="Google Shape;296;p41"/>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297" name="Google Shape;297;p41"/>
          <p:cNvSpPr txBox="1"/>
          <p:nvPr>
            <p:ph idx="1" type="body"/>
          </p:nvPr>
        </p:nvSpPr>
        <p:spPr>
          <a:xfrm>
            <a:off x="814793" y="4583120"/>
            <a:ext cx="2509200" cy="2904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pic>
        <p:nvPicPr>
          <p:cNvPr descr="C:\Users\ghomann\Desktop\Zalando Logo 2016\Zalando Logo Horizontal\RGB\logo_zalando_rgb_hor_all.png" id="298" name="Google Shape;298;p41"/>
          <p:cNvPicPr preferRelativeResize="0"/>
          <p:nvPr/>
        </p:nvPicPr>
        <p:blipFill rotWithShape="1">
          <a:blip r:embed="rId2">
            <a:alphaModFix/>
          </a:blip>
          <a:srcRect b="0" l="0" r="0" t="0"/>
          <a:stretch/>
        </p:blipFill>
        <p:spPr>
          <a:xfrm>
            <a:off x="7709362" y="4716468"/>
            <a:ext cx="828000" cy="1637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x picture" showMasterSp="0">
  <p:cSld name="3x picture">
    <p:bg>
      <p:bgPr>
        <a:solidFill>
          <a:srgbClr val="FFFFFF"/>
        </a:solidFill>
      </p:bgPr>
    </p:bg>
    <p:spTree>
      <p:nvGrpSpPr>
        <p:cNvPr id="299" name="Shape 299"/>
        <p:cNvGrpSpPr/>
        <p:nvPr/>
      </p:nvGrpSpPr>
      <p:grpSpPr>
        <a:xfrm>
          <a:off x="0" y="0"/>
          <a:ext cx="0" cy="0"/>
          <a:chOff x="0" y="0"/>
          <a:chExt cx="0" cy="0"/>
        </a:xfrm>
      </p:grpSpPr>
      <p:sp>
        <p:nvSpPr>
          <p:cNvPr id="300" name="Google Shape;300;p42"/>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301" name="Google Shape;301;p42"/>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302" name="Google Shape;302;p42"/>
          <p:cNvSpPr txBox="1"/>
          <p:nvPr>
            <p:ph idx="1" type="body"/>
          </p:nvPr>
        </p:nvSpPr>
        <p:spPr>
          <a:xfrm>
            <a:off x="814793" y="4583120"/>
            <a:ext cx="2509200" cy="2904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03" name="Google Shape;303;p42"/>
          <p:cNvSpPr/>
          <p:nvPr>
            <p:ph idx="2" type="pic"/>
          </p:nvPr>
        </p:nvSpPr>
        <p:spPr>
          <a:xfrm>
            <a:off x="5519102" y="674439"/>
            <a:ext cx="3026700" cy="1874400"/>
          </a:xfrm>
          <a:prstGeom prst="rect">
            <a:avLst/>
          </a:prstGeom>
          <a:solidFill>
            <a:srgbClr val="737A84"/>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04" name="Google Shape;304;p42"/>
          <p:cNvSpPr/>
          <p:nvPr>
            <p:ph idx="3" type="pic"/>
          </p:nvPr>
        </p:nvSpPr>
        <p:spPr>
          <a:xfrm>
            <a:off x="5519102" y="2603504"/>
            <a:ext cx="3026700" cy="1874400"/>
          </a:xfrm>
          <a:prstGeom prst="rect">
            <a:avLst/>
          </a:prstGeom>
          <a:solidFill>
            <a:srgbClr val="737A84"/>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05" name="Google Shape;305;p42"/>
          <p:cNvSpPr/>
          <p:nvPr>
            <p:ph idx="4" type="pic"/>
          </p:nvPr>
        </p:nvSpPr>
        <p:spPr>
          <a:xfrm>
            <a:off x="591705" y="677863"/>
            <a:ext cx="4873800" cy="3800100"/>
          </a:xfrm>
          <a:prstGeom prst="rect">
            <a:avLst/>
          </a:prstGeom>
          <a:solidFill>
            <a:srgbClr val="A1A7AC"/>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pic>
        <p:nvPicPr>
          <p:cNvPr descr="C:\Users\ghomann\Desktop\Zalando Logo 2016\Zalando Logo Horizontal\RGB\logo_zalando_rgb_hor_all.png" id="306" name="Google Shape;306;p42"/>
          <p:cNvPicPr preferRelativeResize="0"/>
          <p:nvPr/>
        </p:nvPicPr>
        <p:blipFill rotWithShape="1">
          <a:blip r:embed="rId2">
            <a:alphaModFix/>
          </a:blip>
          <a:srcRect b="0" l="0" r="0" t="0"/>
          <a:stretch/>
        </p:blipFill>
        <p:spPr>
          <a:xfrm>
            <a:off x="7709362" y="4716468"/>
            <a:ext cx="828000" cy="16378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ax picture" showMasterSp="0">
  <p:cSld name="3ax picture">
    <p:bg>
      <p:bgPr>
        <a:solidFill>
          <a:srgbClr val="FFFFFF"/>
        </a:solidFill>
      </p:bgPr>
    </p:bg>
    <p:spTree>
      <p:nvGrpSpPr>
        <p:cNvPr id="307" name="Shape 307"/>
        <p:cNvGrpSpPr/>
        <p:nvPr/>
      </p:nvGrpSpPr>
      <p:grpSpPr>
        <a:xfrm>
          <a:off x="0" y="0"/>
          <a:ext cx="0" cy="0"/>
          <a:chOff x="0" y="0"/>
          <a:chExt cx="0" cy="0"/>
        </a:xfrm>
      </p:grpSpPr>
      <p:sp>
        <p:nvSpPr>
          <p:cNvPr id="308" name="Google Shape;308;p43"/>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309" name="Google Shape;309;p43"/>
          <p:cNvSpPr/>
          <p:nvPr>
            <p:ph idx="2" type="pic"/>
          </p:nvPr>
        </p:nvSpPr>
        <p:spPr>
          <a:xfrm>
            <a:off x="590549" y="677864"/>
            <a:ext cx="3026700" cy="1870200"/>
          </a:xfrm>
          <a:prstGeom prst="rect">
            <a:avLst/>
          </a:prstGeom>
          <a:solidFill>
            <a:srgbClr val="737A84"/>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10" name="Google Shape;310;p43"/>
          <p:cNvSpPr/>
          <p:nvPr>
            <p:ph idx="3" type="pic"/>
          </p:nvPr>
        </p:nvSpPr>
        <p:spPr>
          <a:xfrm>
            <a:off x="590549" y="2603504"/>
            <a:ext cx="3026700" cy="1874400"/>
          </a:xfrm>
          <a:prstGeom prst="rect">
            <a:avLst/>
          </a:prstGeom>
          <a:solidFill>
            <a:srgbClr val="737A84"/>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11" name="Google Shape;311;p43"/>
          <p:cNvSpPr/>
          <p:nvPr>
            <p:ph idx="4" type="pic"/>
          </p:nvPr>
        </p:nvSpPr>
        <p:spPr>
          <a:xfrm>
            <a:off x="3670698" y="677863"/>
            <a:ext cx="4875000" cy="3800100"/>
          </a:xfrm>
          <a:prstGeom prst="rect">
            <a:avLst/>
          </a:prstGeom>
          <a:solidFill>
            <a:srgbClr val="A1A7AC"/>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12" name="Google Shape;312;p43"/>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313" name="Google Shape;313;p43"/>
          <p:cNvSpPr txBox="1"/>
          <p:nvPr>
            <p:ph idx="1" type="body"/>
          </p:nvPr>
        </p:nvSpPr>
        <p:spPr>
          <a:xfrm>
            <a:off x="814793" y="4583120"/>
            <a:ext cx="2509200" cy="2904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pic>
        <p:nvPicPr>
          <p:cNvPr descr="C:\Users\ghomann\Desktop\Zalando Logo 2016\Zalando Logo Horizontal\RGB\logo_zalando_rgb_hor_all.png" id="314" name="Google Shape;314;p43"/>
          <p:cNvPicPr preferRelativeResize="0"/>
          <p:nvPr/>
        </p:nvPicPr>
        <p:blipFill rotWithShape="1">
          <a:blip r:embed="rId2">
            <a:alphaModFix/>
          </a:blip>
          <a:srcRect b="0" l="0" r="0" t="0"/>
          <a:stretch/>
        </p:blipFill>
        <p:spPr>
          <a:xfrm>
            <a:off x="7709362" y="4716468"/>
            <a:ext cx="828000" cy="16378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x picture" showMasterSp="0">
  <p:cSld name="3bx picture">
    <p:bg>
      <p:bgPr>
        <a:solidFill>
          <a:srgbClr val="FFFFFF"/>
        </a:solidFill>
      </p:bgPr>
    </p:bg>
    <p:spTree>
      <p:nvGrpSpPr>
        <p:cNvPr id="315" name="Shape 315"/>
        <p:cNvGrpSpPr/>
        <p:nvPr/>
      </p:nvGrpSpPr>
      <p:grpSpPr>
        <a:xfrm>
          <a:off x="0" y="0"/>
          <a:ext cx="0" cy="0"/>
          <a:chOff x="0" y="0"/>
          <a:chExt cx="0" cy="0"/>
        </a:xfrm>
      </p:grpSpPr>
      <p:sp>
        <p:nvSpPr>
          <p:cNvPr id="316" name="Google Shape;316;p44"/>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317" name="Google Shape;317;p44"/>
          <p:cNvSpPr/>
          <p:nvPr>
            <p:ph idx="2" type="pic"/>
          </p:nvPr>
        </p:nvSpPr>
        <p:spPr>
          <a:xfrm>
            <a:off x="3257765" y="677863"/>
            <a:ext cx="2619000" cy="3800100"/>
          </a:xfrm>
          <a:prstGeom prst="rect">
            <a:avLst/>
          </a:prstGeom>
          <a:solidFill>
            <a:srgbClr val="A1A7AC"/>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18" name="Google Shape;318;p44"/>
          <p:cNvSpPr/>
          <p:nvPr>
            <p:ph idx="3" type="pic"/>
          </p:nvPr>
        </p:nvSpPr>
        <p:spPr>
          <a:xfrm>
            <a:off x="5926766" y="677863"/>
            <a:ext cx="2619000" cy="3800100"/>
          </a:xfrm>
          <a:prstGeom prst="rect">
            <a:avLst/>
          </a:prstGeom>
          <a:solidFill>
            <a:srgbClr val="737A84"/>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19" name="Google Shape;319;p44"/>
          <p:cNvSpPr/>
          <p:nvPr>
            <p:ph idx="4" type="pic"/>
          </p:nvPr>
        </p:nvSpPr>
        <p:spPr>
          <a:xfrm>
            <a:off x="588764" y="677863"/>
            <a:ext cx="2619000" cy="3800100"/>
          </a:xfrm>
          <a:prstGeom prst="rect">
            <a:avLst/>
          </a:prstGeom>
          <a:solidFill>
            <a:srgbClr val="737A84"/>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20" name="Google Shape;320;p44"/>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321" name="Google Shape;321;p44"/>
          <p:cNvSpPr txBox="1"/>
          <p:nvPr>
            <p:ph idx="1" type="body"/>
          </p:nvPr>
        </p:nvSpPr>
        <p:spPr>
          <a:xfrm>
            <a:off x="814793" y="4583120"/>
            <a:ext cx="2509200" cy="2904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pic>
        <p:nvPicPr>
          <p:cNvPr descr="C:\Users\ghomann\Desktop\Zalando Logo 2016\Zalando Logo Horizontal\RGB\logo_zalando_rgb_hor_all.png" id="322" name="Google Shape;322;p44"/>
          <p:cNvPicPr preferRelativeResize="0"/>
          <p:nvPr/>
        </p:nvPicPr>
        <p:blipFill rotWithShape="1">
          <a:blip r:embed="rId2">
            <a:alphaModFix/>
          </a:blip>
          <a:srcRect b="0" l="0" r="0" t="0"/>
          <a:stretch/>
        </p:blipFill>
        <p:spPr>
          <a:xfrm>
            <a:off x="7709362" y="4716468"/>
            <a:ext cx="828000" cy="16378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x picture" showMasterSp="0">
  <p:cSld name="6x picture">
    <p:bg>
      <p:bgPr>
        <a:solidFill>
          <a:srgbClr val="FFFFFF"/>
        </a:solidFill>
      </p:bgPr>
    </p:bg>
    <p:spTree>
      <p:nvGrpSpPr>
        <p:cNvPr id="323" name="Shape 323"/>
        <p:cNvGrpSpPr/>
        <p:nvPr/>
      </p:nvGrpSpPr>
      <p:grpSpPr>
        <a:xfrm>
          <a:off x="0" y="0"/>
          <a:ext cx="0" cy="0"/>
          <a:chOff x="0" y="0"/>
          <a:chExt cx="0" cy="0"/>
        </a:xfrm>
      </p:grpSpPr>
      <p:sp>
        <p:nvSpPr>
          <p:cNvPr id="324" name="Google Shape;324;p45"/>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325" name="Google Shape;325;p45"/>
          <p:cNvSpPr/>
          <p:nvPr>
            <p:ph idx="2" type="pic"/>
          </p:nvPr>
        </p:nvSpPr>
        <p:spPr>
          <a:xfrm>
            <a:off x="588764" y="677863"/>
            <a:ext cx="2619000" cy="1869600"/>
          </a:xfrm>
          <a:prstGeom prst="rect">
            <a:avLst/>
          </a:prstGeom>
          <a:solidFill>
            <a:schemeClr val="accent5"/>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26" name="Google Shape;326;p45"/>
          <p:cNvSpPr/>
          <p:nvPr>
            <p:ph idx="3" type="pic"/>
          </p:nvPr>
        </p:nvSpPr>
        <p:spPr>
          <a:xfrm>
            <a:off x="3257877" y="677863"/>
            <a:ext cx="2619000" cy="1869600"/>
          </a:xfrm>
          <a:prstGeom prst="rect">
            <a:avLst/>
          </a:prstGeom>
          <a:solidFill>
            <a:srgbClr val="A1A7AC"/>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27" name="Google Shape;327;p45"/>
          <p:cNvSpPr/>
          <p:nvPr>
            <p:ph idx="4" type="pic"/>
          </p:nvPr>
        </p:nvSpPr>
        <p:spPr>
          <a:xfrm>
            <a:off x="5926989" y="677863"/>
            <a:ext cx="2615100" cy="1869600"/>
          </a:xfrm>
          <a:prstGeom prst="rect">
            <a:avLst/>
          </a:prstGeom>
          <a:solidFill>
            <a:srgbClr val="737A84"/>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28" name="Google Shape;328;p45"/>
          <p:cNvSpPr/>
          <p:nvPr>
            <p:ph idx="5" type="pic"/>
          </p:nvPr>
        </p:nvSpPr>
        <p:spPr>
          <a:xfrm>
            <a:off x="5926989" y="2602325"/>
            <a:ext cx="2615100" cy="1876500"/>
          </a:xfrm>
          <a:prstGeom prst="rect">
            <a:avLst/>
          </a:prstGeom>
          <a:solidFill>
            <a:srgbClr val="A1A7AC"/>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29" name="Google Shape;329;p45"/>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330" name="Google Shape;330;p45"/>
          <p:cNvSpPr txBox="1"/>
          <p:nvPr>
            <p:ph idx="1" type="body"/>
          </p:nvPr>
        </p:nvSpPr>
        <p:spPr>
          <a:xfrm>
            <a:off x="814793" y="4583120"/>
            <a:ext cx="2509200" cy="2904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31" name="Google Shape;331;p45"/>
          <p:cNvSpPr/>
          <p:nvPr>
            <p:ph idx="6" type="pic"/>
          </p:nvPr>
        </p:nvSpPr>
        <p:spPr>
          <a:xfrm>
            <a:off x="3257827" y="2602325"/>
            <a:ext cx="2615100" cy="1876500"/>
          </a:xfrm>
          <a:prstGeom prst="rect">
            <a:avLst/>
          </a:prstGeom>
          <a:solidFill>
            <a:srgbClr val="737A84"/>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32" name="Google Shape;332;p45"/>
          <p:cNvSpPr/>
          <p:nvPr>
            <p:ph idx="7" type="pic"/>
          </p:nvPr>
        </p:nvSpPr>
        <p:spPr>
          <a:xfrm>
            <a:off x="590550" y="2602325"/>
            <a:ext cx="2613300" cy="1876500"/>
          </a:xfrm>
          <a:prstGeom prst="rect">
            <a:avLst/>
          </a:prstGeom>
          <a:solidFill>
            <a:srgbClr val="A1A7AC"/>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pic>
        <p:nvPicPr>
          <p:cNvPr descr="C:\Users\ghomann\Desktop\Zalando Logo 2016\Zalando Logo Horizontal\RGB\logo_zalando_rgb_hor_all.png" id="333" name="Google Shape;333;p45"/>
          <p:cNvPicPr preferRelativeResize="0"/>
          <p:nvPr/>
        </p:nvPicPr>
        <p:blipFill rotWithShape="1">
          <a:blip r:embed="rId2">
            <a:alphaModFix/>
          </a:blip>
          <a:srcRect b="0" l="0" r="0" t="0"/>
          <a:stretch/>
        </p:blipFill>
        <p:spPr>
          <a:xfrm>
            <a:off x="7709362" y="4716468"/>
            <a:ext cx="828000" cy="16378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hasizing claim" showMasterSp="0">
  <p:cSld name="emphasizing claim">
    <p:bg>
      <p:bgPr>
        <a:solidFill>
          <a:srgbClr val="FFFFFF"/>
        </a:solidFill>
      </p:bgPr>
    </p:bg>
    <p:spTree>
      <p:nvGrpSpPr>
        <p:cNvPr id="334" name="Shape 334"/>
        <p:cNvGrpSpPr/>
        <p:nvPr/>
      </p:nvGrpSpPr>
      <p:grpSpPr>
        <a:xfrm>
          <a:off x="0" y="0"/>
          <a:ext cx="0" cy="0"/>
          <a:chOff x="0" y="0"/>
          <a:chExt cx="0" cy="0"/>
        </a:xfrm>
      </p:grpSpPr>
      <p:pic>
        <p:nvPicPr>
          <p:cNvPr id="335" name="Google Shape;335;p46"/>
          <p:cNvPicPr preferRelativeResize="0"/>
          <p:nvPr/>
        </p:nvPicPr>
        <p:blipFill rotWithShape="1">
          <a:blip r:embed="rId2">
            <a:alphaModFix/>
          </a:blip>
          <a:srcRect b="0" l="0" r="0" t="0"/>
          <a:stretch/>
        </p:blipFill>
        <p:spPr>
          <a:xfrm>
            <a:off x="7757307" y="4722675"/>
            <a:ext cx="781050" cy="143262"/>
          </a:xfrm>
          <a:prstGeom prst="rect">
            <a:avLst/>
          </a:prstGeom>
          <a:noFill/>
          <a:ln>
            <a:noFill/>
          </a:ln>
        </p:spPr>
      </p:pic>
      <p:sp>
        <p:nvSpPr>
          <p:cNvPr id="336" name="Google Shape;336;p46"/>
          <p:cNvSpPr/>
          <p:nvPr>
            <p:ph idx="2" type="pic"/>
          </p:nvPr>
        </p:nvSpPr>
        <p:spPr>
          <a:xfrm>
            <a:off x="0" y="0"/>
            <a:ext cx="9144000" cy="5143500"/>
          </a:xfrm>
          <a:prstGeom prst="rect">
            <a:avLst/>
          </a:prstGeom>
          <a:solidFill>
            <a:srgbClr val="737A84"/>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37" name="Google Shape;337;p46"/>
          <p:cNvSpPr txBox="1"/>
          <p:nvPr>
            <p:ph type="title"/>
          </p:nvPr>
        </p:nvSpPr>
        <p:spPr>
          <a:xfrm>
            <a:off x="617168" y="664806"/>
            <a:ext cx="7921200" cy="3810900"/>
          </a:xfrm>
          <a:prstGeom prst="rect">
            <a:avLst/>
          </a:prstGeom>
          <a:noFill/>
          <a:ln cap="flat" cmpd="sng" w="57150">
            <a:solidFill>
              <a:srgbClr val="FF6900"/>
            </a:solidFill>
            <a:prstDash val="solid"/>
            <a:miter lim="800000"/>
            <a:headEnd len="sm" w="sm" type="none"/>
            <a:tailEnd len="sm" w="sm" type="none"/>
          </a:ln>
        </p:spPr>
        <p:txBody>
          <a:bodyPr anchorCtr="0" anchor="ctr" bIns="17125" lIns="34275" spcFirstLastPara="1" rIns="34275" wrap="square" tIns="17125">
            <a:noAutofit/>
          </a:bodyPr>
          <a:lstStyle>
            <a:lvl1pPr lvl="0" marR="0" rtl="0" algn="ctr">
              <a:lnSpc>
                <a:spcPct val="120000"/>
              </a:lnSpc>
              <a:spcBef>
                <a:spcPts val="0"/>
              </a:spcBef>
              <a:spcAft>
                <a:spcPts val="0"/>
              </a:spcAft>
              <a:buClr>
                <a:srgbClr val="FFFFFF"/>
              </a:buClr>
              <a:buSzPts val="1900"/>
              <a:buFont typeface="Arial"/>
              <a:buNone/>
              <a:defRPr b="1" i="0" sz="1900" u="none" cap="none" strike="noStrike">
                <a:solidFill>
                  <a:srgbClr val="FFFFFF"/>
                </a:solidFill>
                <a:latin typeface="Arial"/>
                <a:ea typeface="Arial"/>
                <a:cs typeface="Arial"/>
                <a:sym typeface="Arial"/>
              </a:defRPr>
            </a:lvl1pPr>
            <a:lvl2pPr lvl="1"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lvl="2"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lvl="3"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lvl="4"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lvl="5"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lvl="6"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lvl="7"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lvl="8"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mphasizing claim splitted" showMasterSp="0">
  <p:cSld name="1_emphasizing claim splitted">
    <p:bg>
      <p:bgPr>
        <a:solidFill>
          <a:srgbClr val="FFFFFF"/>
        </a:solidFill>
      </p:bgPr>
    </p:bg>
    <p:spTree>
      <p:nvGrpSpPr>
        <p:cNvPr id="338" name="Shape 338"/>
        <p:cNvGrpSpPr/>
        <p:nvPr/>
      </p:nvGrpSpPr>
      <p:grpSpPr>
        <a:xfrm>
          <a:off x="0" y="0"/>
          <a:ext cx="0" cy="0"/>
          <a:chOff x="0" y="0"/>
          <a:chExt cx="0" cy="0"/>
        </a:xfrm>
      </p:grpSpPr>
      <p:sp>
        <p:nvSpPr>
          <p:cNvPr id="339" name="Google Shape;339;p47"/>
          <p:cNvSpPr/>
          <p:nvPr>
            <p:ph idx="2" type="pic"/>
          </p:nvPr>
        </p:nvSpPr>
        <p:spPr>
          <a:xfrm>
            <a:off x="4603750" y="0"/>
            <a:ext cx="4572000" cy="5143500"/>
          </a:xfrm>
          <a:prstGeom prst="rect">
            <a:avLst/>
          </a:prstGeom>
          <a:solidFill>
            <a:srgbClr val="737A84"/>
          </a:solidFill>
          <a:ln>
            <a:noFill/>
          </a:ln>
        </p:spPr>
        <p:txBody>
          <a:bodyPr anchorCtr="0" anchor="ctr" bIns="17125" lIns="34275" spcFirstLastPara="1" rIns="34275" wrap="square" tIns="17125">
            <a:noAutofit/>
          </a:bodyPr>
          <a:lstStyle>
            <a:lvl1pPr lvl="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1pPr>
            <a:lvl2pPr lvl="1"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lvl="2"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lvl="3"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lvl="4"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lvl="5"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lvl="6"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lvl="7"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lvl="8"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40" name="Google Shape;340;p47"/>
          <p:cNvSpPr txBox="1"/>
          <p:nvPr>
            <p:ph idx="1" type="body"/>
          </p:nvPr>
        </p:nvSpPr>
        <p:spPr>
          <a:xfrm>
            <a:off x="617168" y="664806"/>
            <a:ext cx="7924500" cy="3810900"/>
          </a:xfrm>
          <a:prstGeom prst="rect">
            <a:avLst/>
          </a:prstGeom>
          <a:noFill/>
          <a:ln cap="sq" cmpd="sng" w="57150">
            <a:solidFill>
              <a:srgbClr val="FF6900"/>
            </a:solidFill>
            <a:prstDash val="solid"/>
            <a:miter lim="800000"/>
            <a:headEnd len="sm" w="sm" type="none"/>
            <a:tailEnd len="sm" w="sm" type="none"/>
          </a:ln>
        </p:spPr>
        <p:txBody>
          <a:bodyPr anchorCtr="0" anchor="ctr" bIns="135000" lIns="365750" spcFirstLastPara="1" rIns="4389100" wrap="square" tIns="135000">
            <a:noAutofit/>
          </a:bodyPr>
          <a:lstStyle>
            <a:lvl1pPr indent="-228600" lvl="0" marL="457200" marR="0" rtl="0" algn="l">
              <a:lnSpc>
                <a:spcPct val="120000"/>
              </a:lnSpc>
              <a:spcBef>
                <a:spcPts val="0"/>
              </a:spcBef>
              <a:spcAft>
                <a:spcPts val="0"/>
              </a:spcAft>
              <a:buClr>
                <a:srgbClr val="000000"/>
              </a:buClr>
              <a:buSzPts val="1425"/>
              <a:buFont typeface="Arial"/>
              <a:buNone/>
              <a:defRPr b="1" i="0" sz="1900" u="none" cap="none" strike="noStrike">
                <a:solidFill>
                  <a:srgbClr val="000000"/>
                </a:solidFill>
                <a:latin typeface="Arial"/>
                <a:ea typeface="Arial"/>
                <a:cs typeface="Arial"/>
                <a:sym typeface="Arial"/>
              </a:defRPr>
            </a:lvl1pPr>
            <a:lvl2pPr indent="-228600" lvl="1" marL="914400" marR="0" rtl="0" algn="l">
              <a:lnSpc>
                <a:spcPct val="150000"/>
              </a:lnSpc>
              <a:spcBef>
                <a:spcPts val="0"/>
              </a:spcBef>
              <a:spcAft>
                <a:spcPts val="0"/>
              </a:spcAft>
              <a:buSzPts val="450"/>
              <a:buFont typeface="Arial"/>
              <a:buNone/>
              <a:defRPr b="1" i="0" sz="600" u="none" cap="none" strike="noStrike">
                <a:latin typeface="Arial"/>
                <a:ea typeface="Arial"/>
                <a:cs typeface="Arial"/>
                <a:sym typeface="Arial"/>
              </a:defRPr>
            </a:lvl2pPr>
            <a:lvl3pPr indent="-228600" lvl="2" marL="1371600" marR="0" rtl="0" algn="l">
              <a:lnSpc>
                <a:spcPct val="150000"/>
              </a:lnSpc>
              <a:spcBef>
                <a:spcPts val="0"/>
              </a:spcBef>
              <a:spcAft>
                <a:spcPts val="0"/>
              </a:spcAft>
              <a:buSzPts val="450"/>
              <a:buFont typeface="Arial"/>
              <a:buNone/>
              <a:defRPr b="1" i="0" sz="600" u="none" cap="none" strike="noStrike">
                <a:latin typeface="Arial"/>
                <a:ea typeface="Arial"/>
                <a:cs typeface="Arial"/>
                <a:sym typeface="Arial"/>
              </a:defRPr>
            </a:lvl3pPr>
            <a:lvl4pPr indent="-228600" lvl="3" marL="1828800" marR="0" rtl="0" algn="l">
              <a:lnSpc>
                <a:spcPct val="150000"/>
              </a:lnSpc>
              <a:spcBef>
                <a:spcPts val="0"/>
              </a:spcBef>
              <a:spcAft>
                <a:spcPts val="0"/>
              </a:spcAft>
              <a:buSzPts val="450"/>
              <a:buFont typeface="Arial"/>
              <a:buNone/>
              <a:defRPr b="1" i="0" sz="600" u="none" cap="none" strike="noStrike">
                <a:latin typeface="Arial"/>
                <a:ea typeface="Arial"/>
                <a:cs typeface="Arial"/>
                <a:sym typeface="Arial"/>
              </a:defRPr>
            </a:lvl4pPr>
            <a:lvl5pPr indent="-228600" lvl="4" marL="2286000" marR="0" rtl="0" algn="l">
              <a:lnSpc>
                <a:spcPct val="150000"/>
              </a:lnSpc>
              <a:spcBef>
                <a:spcPts val="0"/>
              </a:spcBef>
              <a:spcAft>
                <a:spcPts val="0"/>
              </a:spcAft>
              <a:buSzPts val="450"/>
              <a:buFont typeface="Arial"/>
              <a:buNone/>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41" name="Google Shape;341;p47"/>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342" name="Google Shape;342;p47"/>
          <p:cNvSpPr txBox="1"/>
          <p:nvPr>
            <p:ph idx="3" type="body"/>
          </p:nvPr>
        </p:nvSpPr>
        <p:spPr>
          <a:xfrm>
            <a:off x="814793" y="4583120"/>
            <a:ext cx="2509200" cy="2904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gram + text right" showMasterSp="0">
  <p:cSld name="diagram + text right">
    <p:bg>
      <p:bgPr>
        <a:solidFill>
          <a:srgbClr val="FFFFFF"/>
        </a:solidFill>
      </p:bgPr>
    </p:bg>
    <p:spTree>
      <p:nvGrpSpPr>
        <p:cNvPr id="343" name="Shape 343"/>
        <p:cNvGrpSpPr/>
        <p:nvPr/>
      </p:nvGrpSpPr>
      <p:grpSpPr>
        <a:xfrm>
          <a:off x="0" y="0"/>
          <a:ext cx="0" cy="0"/>
          <a:chOff x="0" y="0"/>
          <a:chExt cx="0" cy="0"/>
        </a:xfrm>
      </p:grpSpPr>
      <p:sp>
        <p:nvSpPr>
          <p:cNvPr id="344" name="Google Shape;344;p48"/>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345" name="Google Shape;345;p48"/>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346" name="Google Shape;346;p48"/>
          <p:cNvSpPr txBox="1"/>
          <p:nvPr>
            <p:ph idx="1" type="body"/>
          </p:nvPr>
        </p:nvSpPr>
        <p:spPr>
          <a:xfrm>
            <a:off x="814793" y="4583120"/>
            <a:ext cx="2509200" cy="2904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47" name="Google Shape;347;p48"/>
          <p:cNvSpPr txBox="1"/>
          <p:nvPr>
            <p:ph type="title"/>
          </p:nvPr>
        </p:nvSpPr>
        <p:spPr>
          <a:xfrm>
            <a:off x="597198" y="219254"/>
            <a:ext cx="7952700" cy="751800"/>
          </a:xfrm>
          <a:prstGeom prst="rect">
            <a:avLst/>
          </a:prstGeom>
          <a:noFill/>
          <a:ln>
            <a:noFill/>
          </a:ln>
        </p:spPr>
        <p:txBody>
          <a:bodyPr anchorCtr="0" anchor="ctr" bIns="17125" lIns="34275" spcFirstLastPara="1" rIns="34275" wrap="square" tIns="17125">
            <a:noAutofit/>
          </a:bodyPr>
          <a:lstStyle>
            <a:lvl1pPr lvl="0" marR="0" rtl="0" algn="ctr">
              <a:lnSpc>
                <a:spcPct val="120000"/>
              </a:lnSpc>
              <a:spcBef>
                <a:spcPts val="0"/>
              </a:spcBef>
              <a:spcAft>
                <a:spcPts val="0"/>
              </a:spcAft>
              <a:buSzPts val="1300"/>
              <a:buFont typeface="Arial"/>
              <a:buNone/>
              <a:defRPr b="1" i="0" sz="1300" u="none" cap="none" strike="noStrike">
                <a:latin typeface="Arial"/>
                <a:ea typeface="Arial"/>
                <a:cs typeface="Arial"/>
                <a:sym typeface="Arial"/>
              </a:defRPr>
            </a:lvl1pPr>
            <a:lvl2pPr lvl="1"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lvl="2"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lvl="3"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lvl="4"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lvl="5"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lvl="6"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lvl="7"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lvl="8"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
        <p:nvSpPr>
          <p:cNvPr id="348" name="Google Shape;348;p48"/>
          <p:cNvSpPr txBox="1"/>
          <p:nvPr>
            <p:ph idx="2" type="body"/>
          </p:nvPr>
        </p:nvSpPr>
        <p:spPr>
          <a:xfrm>
            <a:off x="4999038" y="1557338"/>
            <a:ext cx="3555900" cy="2922600"/>
          </a:xfrm>
          <a:prstGeom prst="rect">
            <a:avLst/>
          </a:prstGeom>
          <a:noFill/>
          <a:ln>
            <a:noFill/>
          </a:ln>
        </p:spPr>
        <p:txBody>
          <a:bodyPr anchorCtr="0" anchor="ctr" bIns="45700" lIns="36000" spcFirstLastPara="1" rIns="36000" wrap="square" tIns="45700">
            <a:noAutofit/>
          </a:bodyPr>
          <a:lstStyle>
            <a:lvl1pPr indent="-290512" lvl="0" marL="457200" marR="0" rtl="0" algn="l">
              <a:lnSpc>
                <a:spcPct val="100000"/>
              </a:lnSpc>
              <a:spcBef>
                <a:spcPts val="1200"/>
              </a:spcBef>
              <a:spcAft>
                <a:spcPts val="0"/>
              </a:spcAft>
              <a:buSzPts val="975"/>
              <a:buFont typeface="Arial"/>
              <a:buChar char="•"/>
              <a:defRPr b="0" i="0" sz="1300" u="none" cap="none" strike="noStrike">
                <a:latin typeface="Arial"/>
                <a:ea typeface="Arial"/>
                <a:cs typeface="Arial"/>
                <a:sym typeface="Arial"/>
              </a:defRPr>
            </a:lvl1pPr>
            <a:lvl2pPr indent="-280987" lvl="1" marL="914400" marR="0" rtl="0" algn="l">
              <a:lnSpc>
                <a:spcPct val="100000"/>
              </a:lnSpc>
              <a:spcBef>
                <a:spcPts val="600"/>
              </a:spcBef>
              <a:spcAft>
                <a:spcPts val="0"/>
              </a:spcAft>
              <a:buSzPts val="825"/>
              <a:buFont typeface="Arial"/>
              <a:buChar char="•"/>
              <a:defRPr b="0" i="0" sz="1100" u="none" cap="none" strike="noStrike">
                <a:latin typeface="Arial"/>
                <a:ea typeface="Arial"/>
                <a:cs typeface="Arial"/>
                <a:sym typeface="Arial"/>
              </a:defRPr>
            </a:lvl2pPr>
            <a:lvl3pPr indent="-271462" lvl="2" marL="1371600" marR="0" rtl="0" algn="l">
              <a:lnSpc>
                <a:spcPct val="100000"/>
              </a:lnSpc>
              <a:spcBef>
                <a:spcPts val="600"/>
              </a:spcBef>
              <a:spcAft>
                <a:spcPts val="0"/>
              </a:spcAft>
              <a:buSzPts val="675"/>
              <a:buFont typeface="Arial"/>
              <a:buChar char="•"/>
              <a:defRPr b="0" i="0" sz="900" u="none" cap="none" strike="noStrike">
                <a:latin typeface="Arial"/>
                <a:ea typeface="Arial"/>
                <a:cs typeface="Arial"/>
                <a:sym typeface="Arial"/>
              </a:defRPr>
            </a:lvl3pPr>
            <a:lvl4pPr indent="-290512" lvl="3" marL="1828800" marR="0" rtl="0" algn="l">
              <a:lnSpc>
                <a:spcPct val="100000"/>
              </a:lnSpc>
              <a:spcBef>
                <a:spcPts val="1200"/>
              </a:spcBef>
              <a:spcAft>
                <a:spcPts val="0"/>
              </a:spcAft>
              <a:buSzPts val="975"/>
              <a:buFont typeface="Arial"/>
              <a:buChar char="•"/>
              <a:defRPr b="0" i="0" sz="1300" u="none" cap="none" strike="noStrike">
                <a:latin typeface="Arial"/>
                <a:ea typeface="Arial"/>
                <a:cs typeface="Arial"/>
                <a:sym typeface="Arial"/>
              </a:defRPr>
            </a:lvl4pPr>
            <a:lvl5pPr indent="-290512" lvl="4" marL="2286000" marR="0" rtl="0" algn="ctr">
              <a:lnSpc>
                <a:spcPct val="150000"/>
              </a:lnSpc>
              <a:spcBef>
                <a:spcPts val="0"/>
              </a:spcBef>
              <a:spcAft>
                <a:spcPts val="0"/>
              </a:spcAft>
              <a:buSzPts val="975"/>
              <a:buFont typeface="Arial"/>
              <a:buChar char="•"/>
              <a:defRPr b="1" i="0" sz="13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49" name="Google Shape;349;p48"/>
          <p:cNvSpPr txBox="1"/>
          <p:nvPr>
            <p:ph idx="3" type="body"/>
          </p:nvPr>
        </p:nvSpPr>
        <p:spPr>
          <a:xfrm>
            <a:off x="595856" y="969875"/>
            <a:ext cx="7946100" cy="210900"/>
          </a:xfrm>
          <a:prstGeom prst="rect">
            <a:avLst/>
          </a:prstGeom>
          <a:noFill/>
          <a:ln>
            <a:noFill/>
          </a:ln>
        </p:spPr>
        <p:txBody>
          <a:bodyPr anchorCtr="0" anchor="ctr" bIns="17125" lIns="34275" spcFirstLastPara="1" rIns="34275" wrap="square" tIns="17125">
            <a:noAutofit/>
          </a:bodyPr>
          <a:lstStyle>
            <a:lvl1pPr indent="-228600" lvl="0" marL="457200" marR="0" rtl="0" algn="ctr">
              <a:lnSpc>
                <a:spcPct val="120000"/>
              </a:lnSpc>
              <a:spcBef>
                <a:spcPts val="0"/>
              </a:spcBef>
              <a:spcAft>
                <a:spcPts val="0"/>
              </a:spcAft>
              <a:buSzPts val="750"/>
              <a:buFont typeface="Arial"/>
              <a:buNone/>
              <a:defRPr b="1" i="0" sz="1000" u="none" cap="none" strike="noStrike">
                <a:latin typeface="Arial"/>
                <a:ea typeface="Arial"/>
                <a:cs typeface="Arial"/>
                <a:sym typeface="Arial"/>
              </a:defRPr>
            </a:lvl1pPr>
            <a:lvl2pPr indent="-228600" lvl="1" marL="9144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2pPr>
            <a:lvl3pPr indent="-228600" lvl="2" marL="13716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3pPr>
            <a:lvl4pPr indent="-228600" lvl="3" marL="18288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4pPr>
            <a:lvl5pPr indent="-228600" lvl="4" marL="22860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pic>
        <p:nvPicPr>
          <p:cNvPr descr="C:\Users\ghomann\Desktop\Zalando Logo 2016\Zalando Logo Horizontal\RGB\logo_zalando_rgb_hor_all.png" id="350" name="Google Shape;350;p48"/>
          <p:cNvPicPr preferRelativeResize="0"/>
          <p:nvPr/>
        </p:nvPicPr>
        <p:blipFill rotWithShape="1">
          <a:blip r:embed="rId2">
            <a:alphaModFix/>
          </a:blip>
          <a:srcRect b="0" l="0" r="0" t="0"/>
          <a:stretch/>
        </p:blipFill>
        <p:spPr>
          <a:xfrm>
            <a:off x="7709362" y="4716468"/>
            <a:ext cx="828000" cy="16378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gram + text left" showMasterSp="0">
  <p:cSld name="diagram + text left">
    <p:bg>
      <p:bgPr>
        <a:solidFill>
          <a:srgbClr val="FFFFFF"/>
        </a:solidFill>
      </p:bgPr>
    </p:bg>
    <p:spTree>
      <p:nvGrpSpPr>
        <p:cNvPr id="351" name="Shape 351"/>
        <p:cNvGrpSpPr/>
        <p:nvPr/>
      </p:nvGrpSpPr>
      <p:grpSpPr>
        <a:xfrm>
          <a:off x="0" y="0"/>
          <a:ext cx="0" cy="0"/>
          <a:chOff x="0" y="0"/>
          <a:chExt cx="0" cy="0"/>
        </a:xfrm>
      </p:grpSpPr>
      <p:sp>
        <p:nvSpPr>
          <p:cNvPr id="352" name="Google Shape;352;p49"/>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353" name="Google Shape;353;p49"/>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354" name="Google Shape;354;p49"/>
          <p:cNvSpPr txBox="1"/>
          <p:nvPr>
            <p:ph idx="1" type="body"/>
          </p:nvPr>
        </p:nvSpPr>
        <p:spPr>
          <a:xfrm>
            <a:off x="814793" y="4583120"/>
            <a:ext cx="2509200" cy="2904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55" name="Google Shape;355;p49"/>
          <p:cNvSpPr txBox="1"/>
          <p:nvPr>
            <p:ph type="title"/>
          </p:nvPr>
        </p:nvSpPr>
        <p:spPr>
          <a:xfrm>
            <a:off x="597198" y="219254"/>
            <a:ext cx="7952700" cy="751800"/>
          </a:xfrm>
          <a:prstGeom prst="rect">
            <a:avLst/>
          </a:prstGeom>
          <a:noFill/>
          <a:ln>
            <a:noFill/>
          </a:ln>
        </p:spPr>
        <p:txBody>
          <a:bodyPr anchorCtr="0" anchor="ctr" bIns="17125" lIns="34275" spcFirstLastPara="1" rIns="34275" wrap="square" tIns="17125">
            <a:noAutofit/>
          </a:bodyPr>
          <a:lstStyle>
            <a:lvl1pPr lvl="0" marR="0" rtl="0" algn="ctr">
              <a:lnSpc>
                <a:spcPct val="120000"/>
              </a:lnSpc>
              <a:spcBef>
                <a:spcPts val="0"/>
              </a:spcBef>
              <a:spcAft>
                <a:spcPts val="0"/>
              </a:spcAft>
              <a:buSzPts val="1300"/>
              <a:buFont typeface="Arial"/>
              <a:buNone/>
              <a:defRPr b="1" i="0" sz="1300" u="none" cap="none" strike="noStrike">
                <a:latin typeface="Arial"/>
                <a:ea typeface="Arial"/>
                <a:cs typeface="Arial"/>
                <a:sym typeface="Arial"/>
              </a:defRPr>
            </a:lvl1pPr>
            <a:lvl2pPr lvl="1"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lvl="2"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lvl="3"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lvl="4"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lvl="5"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lvl="6"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lvl="7"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lvl="8"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
        <p:nvSpPr>
          <p:cNvPr id="356" name="Google Shape;356;p49"/>
          <p:cNvSpPr txBox="1"/>
          <p:nvPr>
            <p:ph idx="2" type="body"/>
          </p:nvPr>
        </p:nvSpPr>
        <p:spPr>
          <a:xfrm>
            <a:off x="594184" y="1557338"/>
            <a:ext cx="3533100" cy="2922600"/>
          </a:xfrm>
          <a:prstGeom prst="rect">
            <a:avLst/>
          </a:prstGeom>
          <a:noFill/>
          <a:ln>
            <a:noFill/>
          </a:ln>
        </p:spPr>
        <p:txBody>
          <a:bodyPr anchorCtr="0" anchor="ctr" bIns="45700" lIns="36000" spcFirstLastPara="1" rIns="36000" wrap="square" tIns="45700">
            <a:noAutofit/>
          </a:bodyPr>
          <a:lstStyle>
            <a:lvl1pPr indent="-290512" lvl="0" marL="457200" marR="0" rtl="0" algn="l">
              <a:lnSpc>
                <a:spcPct val="100000"/>
              </a:lnSpc>
              <a:spcBef>
                <a:spcPts val="1200"/>
              </a:spcBef>
              <a:spcAft>
                <a:spcPts val="0"/>
              </a:spcAft>
              <a:buSzPts val="975"/>
              <a:buFont typeface="Arial"/>
              <a:buChar char="•"/>
              <a:defRPr b="0" i="0" sz="1300" u="none" cap="none" strike="noStrike">
                <a:latin typeface="Arial"/>
                <a:ea typeface="Arial"/>
                <a:cs typeface="Arial"/>
                <a:sym typeface="Arial"/>
              </a:defRPr>
            </a:lvl1pPr>
            <a:lvl2pPr indent="-280987" lvl="1" marL="914400" marR="0" rtl="0" algn="l">
              <a:lnSpc>
                <a:spcPct val="100000"/>
              </a:lnSpc>
              <a:spcBef>
                <a:spcPts val="600"/>
              </a:spcBef>
              <a:spcAft>
                <a:spcPts val="0"/>
              </a:spcAft>
              <a:buSzPts val="825"/>
              <a:buFont typeface="Arial"/>
              <a:buChar char="•"/>
              <a:defRPr b="0" i="0" sz="1100" u="none" cap="none" strike="noStrike">
                <a:latin typeface="Arial"/>
                <a:ea typeface="Arial"/>
                <a:cs typeface="Arial"/>
                <a:sym typeface="Arial"/>
              </a:defRPr>
            </a:lvl2pPr>
            <a:lvl3pPr indent="-271462" lvl="2" marL="1371600" marR="0" rtl="0" algn="l">
              <a:lnSpc>
                <a:spcPct val="100000"/>
              </a:lnSpc>
              <a:spcBef>
                <a:spcPts val="600"/>
              </a:spcBef>
              <a:spcAft>
                <a:spcPts val="0"/>
              </a:spcAft>
              <a:buSzPts val="675"/>
              <a:buFont typeface="Arial"/>
              <a:buChar char="•"/>
              <a:defRPr b="0" i="0" sz="900" u="none" cap="none" strike="noStrike">
                <a:latin typeface="Arial"/>
                <a:ea typeface="Arial"/>
                <a:cs typeface="Arial"/>
                <a:sym typeface="Arial"/>
              </a:defRPr>
            </a:lvl3pPr>
            <a:lvl4pPr indent="-290512" lvl="3" marL="1828800" marR="0" rtl="0" algn="l">
              <a:lnSpc>
                <a:spcPct val="100000"/>
              </a:lnSpc>
              <a:spcBef>
                <a:spcPts val="1200"/>
              </a:spcBef>
              <a:spcAft>
                <a:spcPts val="0"/>
              </a:spcAft>
              <a:buSzPts val="975"/>
              <a:buFont typeface="Arial"/>
              <a:buChar char="•"/>
              <a:defRPr b="0" i="0" sz="1300" u="none" cap="none" strike="noStrike">
                <a:latin typeface="Arial"/>
                <a:ea typeface="Arial"/>
                <a:cs typeface="Arial"/>
                <a:sym typeface="Arial"/>
              </a:defRPr>
            </a:lvl4pPr>
            <a:lvl5pPr indent="-290512" lvl="4" marL="2286000" marR="0" rtl="0" algn="ctr">
              <a:lnSpc>
                <a:spcPct val="150000"/>
              </a:lnSpc>
              <a:spcBef>
                <a:spcPts val="0"/>
              </a:spcBef>
              <a:spcAft>
                <a:spcPts val="0"/>
              </a:spcAft>
              <a:buSzPts val="975"/>
              <a:buFont typeface="Arial"/>
              <a:buChar char="•"/>
              <a:defRPr b="1" i="0" sz="13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57" name="Google Shape;357;p49"/>
          <p:cNvSpPr txBox="1"/>
          <p:nvPr>
            <p:ph idx="3" type="body"/>
          </p:nvPr>
        </p:nvSpPr>
        <p:spPr>
          <a:xfrm>
            <a:off x="595856" y="969875"/>
            <a:ext cx="7946100" cy="210900"/>
          </a:xfrm>
          <a:prstGeom prst="rect">
            <a:avLst/>
          </a:prstGeom>
          <a:noFill/>
          <a:ln>
            <a:noFill/>
          </a:ln>
        </p:spPr>
        <p:txBody>
          <a:bodyPr anchorCtr="0" anchor="ctr" bIns="17125" lIns="34275" spcFirstLastPara="1" rIns="34275" wrap="square" tIns="17125">
            <a:noAutofit/>
          </a:bodyPr>
          <a:lstStyle>
            <a:lvl1pPr indent="-228600" lvl="0" marL="457200" marR="0" rtl="0" algn="ctr">
              <a:lnSpc>
                <a:spcPct val="120000"/>
              </a:lnSpc>
              <a:spcBef>
                <a:spcPts val="0"/>
              </a:spcBef>
              <a:spcAft>
                <a:spcPts val="0"/>
              </a:spcAft>
              <a:buSzPts val="750"/>
              <a:buFont typeface="Arial"/>
              <a:buNone/>
              <a:defRPr b="1" i="0" sz="1000" u="none" cap="none" strike="noStrike">
                <a:latin typeface="Arial"/>
                <a:ea typeface="Arial"/>
                <a:cs typeface="Arial"/>
                <a:sym typeface="Arial"/>
              </a:defRPr>
            </a:lvl1pPr>
            <a:lvl2pPr indent="-228600" lvl="1" marL="9144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2pPr>
            <a:lvl3pPr indent="-228600" lvl="2" marL="13716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3pPr>
            <a:lvl4pPr indent="-228600" lvl="3" marL="18288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4pPr>
            <a:lvl5pPr indent="-228600" lvl="4" marL="22860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pic>
        <p:nvPicPr>
          <p:cNvPr descr="C:\Users\ghomann\Desktop\Zalando Logo 2016\Zalando Logo Horizontal\RGB\logo_zalando_rgb_hor_all.png" id="358" name="Google Shape;358;p49"/>
          <p:cNvPicPr preferRelativeResize="0"/>
          <p:nvPr/>
        </p:nvPicPr>
        <p:blipFill rotWithShape="1">
          <a:blip r:embed="rId2">
            <a:alphaModFix/>
          </a:blip>
          <a:srcRect b="0" l="0" r="0" t="0"/>
          <a:stretch/>
        </p:blipFill>
        <p:spPr>
          <a:xfrm>
            <a:off x="7709362" y="4716468"/>
            <a:ext cx="828000" cy="16378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x dashboards" showMasterSp="0">
  <p:cSld name="2x dashboards">
    <p:bg>
      <p:bgPr>
        <a:solidFill>
          <a:srgbClr val="FFFFFF"/>
        </a:solidFill>
      </p:bgPr>
    </p:bg>
    <p:spTree>
      <p:nvGrpSpPr>
        <p:cNvPr id="359" name="Shape 359"/>
        <p:cNvGrpSpPr/>
        <p:nvPr/>
      </p:nvGrpSpPr>
      <p:grpSpPr>
        <a:xfrm>
          <a:off x="0" y="0"/>
          <a:ext cx="0" cy="0"/>
          <a:chOff x="0" y="0"/>
          <a:chExt cx="0" cy="0"/>
        </a:xfrm>
      </p:grpSpPr>
      <p:sp>
        <p:nvSpPr>
          <p:cNvPr id="360" name="Google Shape;360;p50"/>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361" name="Google Shape;361;p50"/>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362" name="Google Shape;362;p50"/>
          <p:cNvSpPr txBox="1"/>
          <p:nvPr>
            <p:ph idx="1" type="body"/>
          </p:nvPr>
        </p:nvSpPr>
        <p:spPr>
          <a:xfrm>
            <a:off x="590549" y="3609975"/>
            <a:ext cx="3538500" cy="865500"/>
          </a:xfrm>
          <a:prstGeom prst="rect">
            <a:avLst/>
          </a:prstGeom>
          <a:noFill/>
          <a:ln>
            <a:noFill/>
          </a:ln>
        </p:spPr>
        <p:txBody>
          <a:bodyPr anchorCtr="0" anchor="ctr" bIns="17125" lIns="34275" spcFirstLastPara="1" rIns="34275" wrap="square" tIns="17125">
            <a:noAutofit/>
          </a:bodyPr>
          <a:lstStyle>
            <a:lvl1pPr indent="-228600" lvl="0" marL="457200" marR="0" rtl="0" algn="ctr">
              <a:lnSpc>
                <a:spcPct val="120000"/>
              </a:lnSpc>
              <a:spcBef>
                <a:spcPts val="0"/>
              </a:spcBef>
              <a:spcAft>
                <a:spcPts val="0"/>
              </a:spcAft>
              <a:buSzPts val="750"/>
              <a:buFont typeface="Arial"/>
              <a:buNone/>
              <a:defRPr b="0" i="0" sz="1000" u="none" cap="none" strike="noStrike">
                <a:latin typeface="Arial"/>
                <a:ea typeface="Arial"/>
                <a:cs typeface="Arial"/>
                <a:sym typeface="Arial"/>
              </a:defRPr>
            </a:lvl1pPr>
            <a:lvl2pPr indent="-228600" lvl="1" marL="9144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2pPr>
            <a:lvl3pPr indent="-228600" lvl="2" marL="13716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3pPr>
            <a:lvl4pPr indent="-228600" lvl="3" marL="18288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4pPr>
            <a:lvl5pPr indent="-228600" lvl="4" marL="22860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63" name="Google Shape;363;p50"/>
          <p:cNvSpPr txBox="1"/>
          <p:nvPr>
            <p:ph idx="2" type="body"/>
          </p:nvPr>
        </p:nvSpPr>
        <p:spPr>
          <a:xfrm>
            <a:off x="4992688" y="3609975"/>
            <a:ext cx="3540600" cy="865500"/>
          </a:xfrm>
          <a:prstGeom prst="rect">
            <a:avLst/>
          </a:prstGeom>
          <a:noFill/>
          <a:ln>
            <a:noFill/>
          </a:ln>
        </p:spPr>
        <p:txBody>
          <a:bodyPr anchorCtr="0" anchor="ctr" bIns="17125" lIns="34275" spcFirstLastPara="1" rIns="34275" wrap="square" tIns="17125">
            <a:noAutofit/>
          </a:bodyPr>
          <a:lstStyle>
            <a:lvl1pPr indent="-228600" lvl="0" marL="457200" marR="0" rtl="0" algn="ctr">
              <a:lnSpc>
                <a:spcPct val="120000"/>
              </a:lnSpc>
              <a:spcBef>
                <a:spcPts val="0"/>
              </a:spcBef>
              <a:spcAft>
                <a:spcPts val="0"/>
              </a:spcAft>
              <a:buSzPts val="750"/>
              <a:buFont typeface="Arial"/>
              <a:buNone/>
              <a:defRPr b="0" i="0" sz="1000" u="none" cap="none" strike="noStrike">
                <a:latin typeface="Arial"/>
                <a:ea typeface="Arial"/>
                <a:cs typeface="Arial"/>
                <a:sym typeface="Arial"/>
              </a:defRPr>
            </a:lvl1pPr>
            <a:lvl2pPr indent="-228600" lvl="1" marL="9144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2pPr>
            <a:lvl3pPr indent="-228600" lvl="2" marL="13716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3pPr>
            <a:lvl4pPr indent="-228600" lvl="3" marL="18288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4pPr>
            <a:lvl5pPr indent="-228600" lvl="4" marL="22860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64" name="Google Shape;364;p50"/>
          <p:cNvSpPr txBox="1"/>
          <p:nvPr>
            <p:ph idx="3" type="body"/>
          </p:nvPr>
        </p:nvSpPr>
        <p:spPr>
          <a:xfrm>
            <a:off x="814793" y="4583120"/>
            <a:ext cx="2509200" cy="2904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65" name="Google Shape;365;p50"/>
          <p:cNvSpPr txBox="1"/>
          <p:nvPr>
            <p:ph type="title"/>
          </p:nvPr>
        </p:nvSpPr>
        <p:spPr>
          <a:xfrm>
            <a:off x="597198" y="219254"/>
            <a:ext cx="7952700" cy="751800"/>
          </a:xfrm>
          <a:prstGeom prst="rect">
            <a:avLst/>
          </a:prstGeom>
          <a:noFill/>
          <a:ln>
            <a:noFill/>
          </a:ln>
        </p:spPr>
        <p:txBody>
          <a:bodyPr anchorCtr="0" anchor="ctr" bIns="17125" lIns="34275" spcFirstLastPara="1" rIns="34275" wrap="square" tIns="17125">
            <a:noAutofit/>
          </a:bodyPr>
          <a:lstStyle>
            <a:lvl1pPr lvl="0" marR="0" rtl="0" algn="ctr">
              <a:lnSpc>
                <a:spcPct val="120000"/>
              </a:lnSpc>
              <a:spcBef>
                <a:spcPts val="0"/>
              </a:spcBef>
              <a:spcAft>
                <a:spcPts val="0"/>
              </a:spcAft>
              <a:buSzPts val="1300"/>
              <a:buFont typeface="Arial"/>
              <a:buNone/>
              <a:defRPr b="1" i="0" sz="1300" u="none" cap="none" strike="noStrike">
                <a:latin typeface="Arial"/>
                <a:ea typeface="Arial"/>
                <a:cs typeface="Arial"/>
                <a:sym typeface="Arial"/>
              </a:defRPr>
            </a:lvl1pPr>
            <a:lvl2pPr lvl="1"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lvl="2"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lvl="3"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lvl="4"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lvl="5"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lvl="6"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lvl="7"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lvl="8"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
        <p:nvSpPr>
          <p:cNvPr id="366" name="Google Shape;366;p50"/>
          <p:cNvSpPr txBox="1"/>
          <p:nvPr>
            <p:ph idx="4" type="body"/>
          </p:nvPr>
        </p:nvSpPr>
        <p:spPr>
          <a:xfrm>
            <a:off x="4992688" y="1208942"/>
            <a:ext cx="3559200" cy="348300"/>
          </a:xfrm>
          <a:prstGeom prst="rect">
            <a:avLst/>
          </a:prstGeom>
          <a:noFill/>
          <a:ln>
            <a:noFill/>
          </a:ln>
        </p:spPr>
        <p:txBody>
          <a:bodyPr anchorCtr="0" anchor="ctr" bIns="17125" lIns="34275" spcFirstLastPara="1" rIns="34275" wrap="square" tIns="17125">
            <a:noAutofit/>
          </a:bodyPr>
          <a:lstStyle>
            <a:lvl1pPr indent="-228600" lvl="0" marL="457200" marR="0" rtl="0" algn="ctr">
              <a:lnSpc>
                <a:spcPct val="120000"/>
              </a:lnSpc>
              <a:spcBef>
                <a:spcPts val="0"/>
              </a:spcBef>
              <a:spcAft>
                <a:spcPts val="0"/>
              </a:spcAft>
              <a:buSzPts val="750"/>
              <a:buFont typeface="Arial"/>
              <a:buNone/>
              <a:defRPr b="1" i="0" sz="1000" u="none" cap="none" strike="noStrike">
                <a:latin typeface="Arial"/>
                <a:ea typeface="Arial"/>
                <a:cs typeface="Arial"/>
                <a:sym typeface="Arial"/>
              </a:defRPr>
            </a:lvl1pPr>
            <a:lvl2pPr indent="-228600" lvl="1" marL="9144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2pPr>
            <a:lvl3pPr indent="-228600" lvl="2" marL="13716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3pPr>
            <a:lvl4pPr indent="-228600" lvl="3" marL="18288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4pPr>
            <a:lvl5pPr indent="-228600" lvl="4" marL="22860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67" name="Google Shape;367;p50"/>
          <p:cNvSpPr txBox="1"/>
          <p:nvPr>
            <p:ph idx="5" type="body"/>
          </p:nvPr>
        </p:nvSpPr>
        <p:spPr>
          <a:xfrm>
            <a:off x="590550" y="1208942"/>
            <a:ext cx="3557100" cy="348300"/>
          </a:xfrm>
          <a:prstGeom prst="rect">
            <a:avLst/>
          </a:prstGeom>
          <a:noFill/>
          <a:ln>
            <a:noFill/>
          </a:ln>
        </p:spPr>
        <p:txBody>
          <a:bodyPr anchorCtr="0" anchor="ctr" bIns="17125" lIns="34275" spcFirstLastPara="1" rIns="34275" wrap="square" tIns="17125">
            <a:noAutofit/>
          </a:bodyPr>
          <a:lstStyle>
            <a:lvl1pPr indent="-228600" lvl="0" marL="457200" marR="0" rtl="0" algn="ctr">
              <a:lnSpc>
                <a:spcPct val="120000"/>
              </a:lnSpc>
              <a:spcBef>
                <a:spcPts val="0"/>
              </a:spcBef>
              <a:spcAft>
                <a:spcPts val="0"/>
              </a:spcAft>
              <a:buSzPts val="750"/>
              <a:buFont typeface="Arial"/>
              <a:buNone/>
              <a:defRPr b="1" i="0" sz="1000" u="none" cap="none" strike="noStrike">
                <a:latin typeface="Arial"/>
                <a:ea typeface="Arial"/>
                <a:cs typeface="Arial"/>
                <a:sym typeface="Arial"/>
              </a:defRPr>
            </a:lvl1pPr>
            <a:lvl2pPr indent="-228600" lvl="1" marL="9144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2pPr>
            <a:lvl3pPr indent="-228600" lvl="2" marL="13716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3pPr>
            <a:lvl4pPr indent="-228600" lvl="3" marL="18288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4pPr>
            <a:lvl5pPr indent="-228600" lvl="4" marL="22860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68" name="Google Shape;368;p50"/>
          <p:cNvSpPr/>
          <p:nvPr/>
        </p:nvSpPr>
        <p:spPr>
          <a:xfrm>
            <a:off x="4608223" y="1557338"/>
            <a:ext cx="4535400" cy="2065800"/>
          </a:xfrm>
          <a:prstGeom prst="rect">
            <a:avLst/>
          </a:prstGeom>
          <a:solidFill>
            <a:srgbClr val="F3F3F3"/>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SzPts val="600"/>
              <a:buFont typeface="Arial"/>
              <a:buNone/>
            </a:pPr>
            <a:r>
              <a:t/>
            </a:r>
            <a:endParaRPr b="1" i="0" sz="600" u="none" cap="none" strike="noStrike">
              <a:solidFill>
                <a:srgbClr val="000000"/>
              </a:solidFill>
              <a:latin typeface="Arial"/>
              <a:ea typeface="Arial"/>
              <a:cs typeface="Arial"/>
              <a:sym typeface="Arial"/>
            </a:endParaRPr>
          </a:p>
        </p:txBody>
      </p:sp>
      <p:sp>
        <p:nvSpPr>
          <p:cNvPr id="369" name="Google Shape;369;p50"/>
          <p:cNvSpPr/>
          <p:nvPr/>
        </p:nvSpPr>
        <p:spPr>
          <a:xfrm>
            <a:off x="-1" y="1557338"/>
            <a:ext cx="4535400" cy="2065800"/>
          </a:xfrm>
          <a:prstGeom prst="rect">
            <a:avLst/>
          </a:prstGeom>
          <a:solidFill>
            <a:srgbClr val="F3F3F3"/>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SzPts val="600"/>
              <a:buFont typeface="Arial"/>
              <a:buNone/>
            </a:pPr>
            <a:r>
              <a:t/>
            </a:r>
            <a:endParaRPr b="1" i="0" sz="600" u="none" cap="none" strike="noStrike">
              <a:solidFill>
                <a:srgbClr val="000000"/>
              </a:solidFill>
              <a:latin typeface="Arial"/>
              <a:ea typeface="Arial"/>
              <a:cs typeface="Arial"/>
              <a:sym typeface="Arial"/>
            </a:endParaRPr>
          </a:p>
        </p:txBody>
      </p:sp>
      <p:pic>
        <p:nvPicPr>
          <p:cNvPr descr="C:\Users\ghomann\Desktop\Zalando Logo 2016\Zalando Logo Horizontal\RGB\logo_zalando_rgb_hor_all.png" id="370" name="Google Shape;370;p50"/>
          <p:cNvPicPr preferRelativeResize="0"/>
          <p:nvPr/>
        </p:nvPicPr>
        <p:blipFill rotWithShape="1">
          <a:blip r:embed="rId2">
            <a:alphaModFix/>
          </a:blip>
          <a:srcRect b="0" l="0" r="0" t="0"/>
          <a:stretch/>
        </p:blipFill>
        <p:spPr>
          <a:xfrm>
            <a:off x="7709362" y="4716468"/>
            <a:ext cx="828000" cy="16378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3x dashboards" showMasterSp="0">
  <p:cSld name="1_3x dashboards">
    <p:bg>
      <p:bgPr>
        <a:solidFill>
          <a:srgbClr val="FFFFFF"/>
        </a:solidFill>
      </p:bgPr>
    </p:bg>
    <p:spTree>
      <p:nvGrpSpPr>
        <p:cNvPr id="371" name="Shape 371"/>
        <p:cNvGrpSpPr/>
        <p:nvPr/>
      </p:nvGrpSpPr>
      <p:grpSpPr>
        <a:xfrm>
          <a:off x="0" y="0"/>
          <a:ext cx="0" cy="0"/>
          <a:chOff x="0" y="0"/>
          <a:chExt cx="0" cy="0"/>
        </a:xfrm>
      </p:grpSpPr>
      <p:sp>
        <p:nvSpPr>
          <p:cNvPr id="372" name="Google Shape;372;p51"/>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373" name="Google Shape;373;p51"/>
          <p:cNvSpPr txBox="1"/>
          <p:nvPr>
            <p:ph idx="1" type="body"/>
          </p:nvPr>
        </p:nvSpPr>
        <p:spPr>
          <a:xfrm>
            <a:off x="590550" y="3609975"/>
            <a:ext cx="2285100" cy="865500"/>
          </a:xfrm>
          <a:prstGeom prst="rect">
            <a:avLst/>
          </a:prstGeom>
          <a:noFill/>
          <a:ln>
            <a:noFill/>
          </a:ln>
        </p:spPr>
        <p:txBody>
          <a:bodyPr anchorCtr="0" anchor="ctr" bIns="17125" lIns="34275" spcFirstLastPara="1" rIns="34275" wrap="square" tIns="17125">
            <a:noAutofit/>
          </a:bodyPr>
          <a:lstStyle>
            <a:lvl1pPr indent="-228600" lvl="0" marL="457200" marR="0" rtl="0" algn="ctr">
              <a:lnSpc>
                <a:spcPct val="120000"/>
              </a:lnSpc>
              <a:spcBef>
                <a:spcPts val="0"/>
              </a:spcBef>
              <a:spcAft>
                <a:spcPts val="0"/>
              </a:spcAft>
              <a:buSzPts val="750"/>
              <a:buFont typeface="Arial"/>
              <a:buNone/>
              <a:defRPr b="0" i="0" sz="1000" u="none" cap="none" strike="noStrike">
                <a:latin typeface="Arial"/>
                <a:ea typeface="Arial"/>
                <a:cs typeface="Arial"/>
                <a:sym typeface="Arial"/>
              </a:defRPr>
            </a:lvl1pPr>
            <a:lvl2pPr indent="-228600" lvl="1" marL="9144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2pPr>
            <a:lvl3pPr indent="-228600" lvl="2" marL="13716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3pPr>
            <a:lvl4pPr indent="-228600" lvl="3" marL="18288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4pPr>
            <a:lvl5pPr indent="-228600" lvl="4" marL="22860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74" name="Google Shape;374;p51"/>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375" name="Google Shape;375;p51"/>
          <p:cNvSpPr txBox="1"/>
          <p:nvPr>
            <p:ph idx="2" type="body"/>
          </p:nvPr>
        </p:nvSpPr>
        <p:spPr>
          <a:xfrm>
            <a:off x="3439461" y="3609975"/>
            <a:ext cx="2286000" cy="865500"/>
          </a:xfrm>
          <a:prstGeom prst="rect">
            <a:avLst/>
          </a:prstGeom>
          <a:noFill/>
          <a:ln>
            <a:noFill/>
          </a:ln>
        </p:spPr>
        <p:txBody>
          <a:bodyPr anchorCtr="0" anchor="ctr" bIns="17125" lIns="34275" spcFirstLastPara="1" rIns="34275" wrap="square" tIns="17125">
            <a:noAutofit/>
          </a:bodyPr>
          <a:lstStyle>
            <a:lvl1pPr indent="-228600" lvl="0" marL="457200" marR="0" rtl="0" algn="ctr">
              <a:lnSpc>
                <a:spcPct val="120000"/>
              </a:lnSpc>
              <a:spcBef>
                <a:spcPts val="0"/>
              </a:spcBef>
              <a:spcAft>
                <a:spcPts val="0"/>
              </a:spcAft>
              <a:buSzPts val="750"/>
              <a:buFont typeface="Arial"/>
              <a:buNone/>
              <a:defRPr b="0" i="0" sz="1000" u="none" cap="none" strike="noStrike">
                <a:latin typeface="Arial"/>
                <a:ea typeface="Arial"/>
                <a:cs typeface="Arial"/>
                <a:sym typeface="Arial"/>
              </a:defRPr>
            </a:lvl1pPr>
            <a:lvl2pPr indent="-228600" lvl="1" marL="9144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2pPr>
            <a:lvl3pPr indent="-228600" lvl="2" marL="13716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3pPr>
            <a:lvl4pPr indent="-228600" lvl="3" marL="18288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4pPr>
            <a:lvl5pPr indent="-228600" lvl="4" marL="22860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76" name="Google Shape;376;p51"/>
          <p:cNvSpPr txBox="1"/>
          <p:nvPr>
            <p:ph idx="3" type="body"/>
          </p:nvPr>
        </p:nvSpPr>
        <p:spPr>
          <a:xfrm>
            <a:off x="6268357" y="3609975"/>
            <a:ext cx="2267700" cy="865500"/>
          </a:xfrm>
          <a:prstGeom prst="rect">
            <a:avLst/>
          </a:prstGeom>
          <a:noFill/>
          <a:ln>
            <a:noFill/>
          </a:ln>
        </p:spPr>
        <p:txBody>
          <a:bodyPr anchorCtr="0" anchor="ctr" bIns="17125" lIns="34275" spcFirstLastPara="1" rIns="34275" wrap="square" tIns="17125">
            <a:noAutofit/>
          </a:bodyPr>
          <a:lstStyle>
            <a:lvl1pPr indent="-228600" lvl="0" marL="457200" marR="0" rtl="0" algn="ctr">
              <a:lnSpc>
                <a:spcPct val="120000"/>
              </a:lnSpc>
              <a:spcBef>
                <a:spcPts val="0"/>
              </a:spcBef>
              <a:spcAft>
                <a:spcPts val="0"/>
              </a:spcAft>
              <a:buSzPts val="750"/>
              <a:buFont typeface="Arial"/>
              <a:buNone/>
              <a:defRPr b="0" i="0" sz="1000" u="none" cap="none" strike="noStrike">
                <a:latin typeface="Arial"/>
                <a:ea typeface="Arial"/>
                <a:cs typeface="Arial"/>
                <a:sym typeface="Arial"/>
              </a:defRPr>
            </a:lvl1pPr>
            <a:lvl2pPr indent="-228600" lvl="1" marL="9144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2pPr>
            <a:lvl3pPr indent="-228600" lvl="2" marL="13716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3pPr>
            <a:lvl4pPr indent="-228600" lvl="3" marL="18288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4pPr>
            <a:lvl5pPr indent="-228600" lvl="4" marL="22860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77" name="Google Shape;377;p51"/>
          <p:cNvSpPr txBox="1"/>
          <p:nvPr>
            <p:ph idx="4" type="body"/>
          </p:nvPr>
        </p:nvSpPr>
        <p:spPr>
          <a:xfrm>
            <a:off x="814793" y="4583120"/>
            <a:ext cx="2509200" cy="2904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78" name="Google Shape;378;p51"/>
          <p:cNvSpPr txBox="1"/>
          <p:nvPr>
            <p:ph type="title"/>
          </p:nvPr>
        </p:nvSpPr>
        <p:spPr>
          <a:xfrm>
            <a:off x="597198" y="219254"/>
            <a:ext cx="7952700" cy="751800"/>
          </a:xfrm>
          <a:prstGeom prst="rect">
            <a:avLst/>
          </a:prstGeom>
          <a:noFill/>
          <a:ln>
            <a:noFill/>
          </a:ln>
        </p:spPr>
        <p:txBody>
          <a:bodyPr anchorCtr="0" anchor="ctr" bIns="17125" lIns="34275" spcFirstLastPara="1" rIns="34275" wrap="square" tIns="17125">
            <a:noAutofit/>
          </a:bodyPr>
          <a:lstStyle>
            <a:lvl1pPr lvl="0" marR="0" rtl="0" algn="ctr">
              <a:lnSpc>
                <a:spcPct val="120000"/>
              </a:lnSpc>
              <a:spcBef>
                <a:spcPts val="0"/>
              </a:spcBef>
              <a:spcAft>
                <a:spcPts val="0"/>
              </a:spcAft>
              <a:buSzPts val="1300"/>
              <a:buFont typeface="Arial"/>
              <a:buNone/>
              <a:defRPr b="1" i="0" sz="1300" u="none" cap="none" strike="noStrike">
                <a:latin typeface="Arial"/>
                <a:ea typeface="Arial"/>
                <a:cs typeface="Arial"/>
                <a:sym typeface="Arial"/>
              </a:defRPr>
            </a:lvl1pPr>
            <a:lvl2pPr lvl="1"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lvl="2"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lvl="3"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lvl="4"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lvl="5"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lvl="6"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lvl="7"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lvl="8"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
        <p:nvSpPr>
          <p:cNvPr id="379" name="Google Shape;379;p51"/>
          <p:cNvSpPr txBox="1"/>
          <p:nvPr>
            <p:ph idx="5" type="body"/>
          </p:nvPr>
        </p:nvSpPr>
        <p:spPr>
          <a:xfrm>
            <a:off x="592668" y="1209523"/>
            <a:ext cx="2280000" cy="347400"/>
          </a:xfrm>
          <a:prstGeom prst="rect">
            <a:avLst/>
          </a:prstGeom>
          <a:noFill/>
          <a:ln>
            <a:noFill/>
          </a:ln>
        </p:spPr>
        <p:txBody>
          <a:bodyPr anchorCtr="0" anchor="ctr" bIns="17125" lIns="34275" spcFirstLastPara="1" rIns="34275" wrap="square" tIns="17125">
            <a:noAutofit/>
          </a:bodyPr>
          <a:lstStyle>
            <a:lvl1pPr indent="-228600" lvl="0" marL="457200" marR="0" rtl="0" algn="ctr">
              <a:lnSpc>
                <a:spcPct val="120000"/>
              </a:lnSpc>
              <a:spcBef>
                <a:spcPts val="0"/>
              </a:spcBef>
              <a:spcAft>
                <a:spcPts val="0"/>
              </a:spcAft>
              <a:buSzPts val="750"/>
              <a:buFont typeface="Arial"/>
              <a:buNone/>
              <a:defRPr b="1" i="0" sz="1000" u="none" cap="none" strike="noStrike">
                <a:latin typeface="Arial"/>
                <a:ea typeface="Arial"/>
                <a:cs typeface="Arial"/>
                <a:sym typeface="Arial"/>
              </a:defRPr>
            </a:lvl1pPr>
            <a:lvl2pPr indent="-228600" lvl="1" marL="9144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2pPr>
            <a:lvl3pPr indent="-228600" lvl="2" marL="13716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3pPr>
            <a:lvl4pPr indent="-228600" lvl="3" marL="18288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4pPr>
            <a:lvl5pPr indent="-228600" lvl="4" marL="22860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80" name="Google Shape;380;p51"/>
          <p:cNvSpPr txBox="1"/>
          <p:nvPr>
            <p:ph idx="6" type="body"/>
          </p:nvPr>
        </p:nvSpPr>
        <p:spPr>
          <a:xfrm>
            <a:off x="3439660" y="1209523"/>
            <a:ext cx="2280000" cy="347400"/>
          </a:xfrm>
          <a:prstGeom prst="rect">
            <a:avLst/>
          </a:prstGeom>
          <a:noFill/>
          <a:ln>
            <a:noFill/>
          </a:ln>
        </p:spPr>
        <p:txBody>
          <a:bodyPr anchorCtr="0" anchor="ctr" bIns="17125" lIns="34275" spcFirstLastPara="1" rIns="34275" wrap="square" tIns="17125">
            <a:noAutofit/>
          </a:bodyPr>
          <a:lstStyle>
            <a:lvl1pPr indent="-228600" lvl="0" marL="457200" marR="0" rtl="0" algn="ctr">
              <a:lnSpc>
                <a:spcPct val="120000"/>
              </a:lnSpc>
              <a:spcBef>
                <a:spcPts val="0"/>
              </a:spcBef>
              <a:spcAft>
                <a:spcPts val="0"/>
              </a:spcAft>
              <a:buSzPts val="750"/>
              <a:buFont typeface="Arial"/>
              <a:buNone/>
              <a:defRPr b="1" i="0" sz="1000" u="none" cap="none" strike="noStrike">
                <a:latin typeface="Arial"/>
                <a:ea typeface="Arial"/>
                <a:cs typeface="Arial"/>
                <a:sym typeface="Arial"/>
              </a:defRPr>
            </a:lvl1pPr>
            <a:lvl2pPr indent="-228600" lvl="1" marL="9144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2pPr>
            <a:lvl3pPr indent="-228600" lvl="2" marL="13716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3pPr>
            <a:lvl4pPr indent="-228600" lvl="3" marL="18288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4pPr>
            <a:lvl5pPr indent="-228600" lvl="4" marL="22860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81" name="Google Shape;381;p51"/>
          <p:cNvSpPr txBox="1"/>
          <p:nvPr>
            <p:ph idx="7" type="body"/>
          </p:nvPr>
        </p:nvSpPr>
        <p:spPr>
          <a:xfrm>
            <a:off x="6276598" y="1209523"/>
            <a:ext cx="2280000" cy="347400"/>
          </a:xfrm>
          <a:prstGeom prst="rect">
            <a:avLst/>
          </a:prstGeom>
          <a:noFill/>
          <a:ln>
            <a:noFill/>
          </a:ln>
        </p:spPr>
        <p:txBody>
          <a:bodyPr anchorCtr="0" anchor="ctr" bIns="17125" lIns="34275" spcFirstLastPara="1" rIns="34275" wrap="square" tIns="17125">
            <a:noAutofit/>
          </a:bodyPr>
          <a:lstStyle>
            <a:lvl1pPr indent="-228600" lvl="0" marL="457200" marR="0" rtl="0" algn="ctr">
              <a:lnSpc>
                <a:spcPct val="120000"/>
              </a:lnSpc>
              <a:spcBef>
                <a:spcPts val="0"/>
              </a:spcBef>
              <a:spcAft>
                <a:spcPts val="0"/>
              </a:spcAft>
              <a:buSzPts val="750"/>
              <a:buFont typeface="Arial"/>
              <a:buNone/>
              <a:defRPr b="1" i="0" sz="1000" u="none" cap="none" strike="noStrike">
                <a:latin typeface="Arial"/>
                <a:ea typeface="Arial"/>
                <a:cs typeface="Arial"/>
                <a:sym typeface="Arial"/>
              </a:defRPr>
            </a:lvl1pPr>
            <a:lvl2pPr indent="-228600" lvl="1" marL="9144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2pPr>
            <a:lvl3pPr indent="-228600" lvl="2" marL="13716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3pPr>
            <a:lvl4pPr indent="-228600" lvl="3" marL="18288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4pPr>
            <a:lvl5pPr indent="-228600" lvl="4" marL="22860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82" name="Google Shape;382;p51"/>
          <p:cNvSpPr/>
          <p:nvPr/>
        </p:nvSpPr>
        <p:spPr>
          <a:xfrm>
            <a:off x="-1840" y="1557338"/>
            <a:ext cx="3017400" cy="2064600"/>
          </a:xfrm>
          <a:prstGeom prst="rect">
            <a:avLst/>
          </a:prstGeom>
          <a:solidFill>
            <a:srgbClr val="F3F3F3"/>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SzPts val="600"/>
              <a:buFont typeface="Arial"/>
              <a:buNone/>
            </a:pPr>
            <a:r>
              <a:t/>
            </a:r>
            <a:endParaRPr b="1" i="0" sz="600" u="none" cap="none" strike="noStrike">
              <a:solidFill>
                <a:srgbClr val="000000"/>
              </a:solidFill>
              <a:latin typeface="Arial"/>
              <a:ea typeface="Arial"/>
              <a:cs typeface="Arial"/>
              <a:sym typeface="Arial"/>
            </a:endParaRPr>
          </a:p>
        </p:txBody>
      </p:sp>
      <p:sp>
        <p:nvSpPr>
          <p:cNvPr id="383" name="Google Shape;383;p51"/>
          <p:cNvSpPr/>
          <p:nvPr/>
        </p:nvSpPr>
        <p:spPr>
          <a:xfrm>
            <a:off x="6123672" y="1557338"/>
            <a:ext cx="3017400" cy="2064600"/>
          </a:xfrm>
          <a:prstGeom prst="rect">
            <a:avLst/>
          </a:prstGeom>
          <a:solidFill>
            <a:srgbClr val="F3F3F3"/>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SzPts val="600"/>
              <a:buFont typeface="Arial"/>
              <a:buNone/>
            </a:pPr>
            <a:r>
              <a:t/>
            </a:r>
            <a:endParaRPr b="1" i="0" sz="600" u="none" cap="none" strike="noStrike">
              <a:solidFill>
                <a:srgbClr val="000000"/>
              </a:solidFill>
              <a:latin typeface="Arial"/>
              <a:ea typeface="Arial"/>
              <a:cs typeface="Arial"/>
              <a:sym typeface="Arial"/>
            </a:endParaRPr>
          </a:p>
        </p:txBody>
      </p:sp>
      <p:sp>
        <p:nvSpPr>
          <p:cNvPr id="384" name="Google Shape;384;p51"/>
          <p:cNvSpPr/>
          <p:nvPr/>
        </p:nvSpPr>
        <p:spPr>
          <a:xfrm>
            <a:off x="3085545" y="1557338"/>
            <a:ext cx="2968200" cy="2064600"/>
          </a:xfrm>
          <a:prstGeom prst="rect">
            <a:avLst/>
          </a:prstGeom>
          <a:solidFill>
            <a:srgbClr val="F3F3F3"/>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SzPts val="600"/>
              <a:buFont typeface="Arial"/>
              <a:buNone/>
            </a:pPr>
            <a:r>
              <a:t/>
            </a:r>
            <a:endParaRPr b="1" i="0" sz="600" u="none" cap="none" strike="noStrike">
              <a:solidFill>
                <a:srgbClr val="000000"/>
              </a:solidFill>
              <a:latin typeface="Arial"/>
              <a:ea typeface="Arial"/>
              <a:cs typeface="Arial"/>
              <a:sym typeface="Arial"/>
            </a:endParaRPr>
          </a:p>
        </p:txBody>
      </p:sp>
      <p:pic>
        <p:nvPicPr>
          <p:cNvPr descr="C:\Users\ghomann\Desktop\Zalando Logo 2016\Zalando Logo Horizontal\RGB\logo_zalando_rgb_hor_all.png" id="385" name="Google Shape;385;p51"/>
          <p:cNvPicPr preferRelativeResize="0"/>
          <p:nvPr/>
        </p:nvPicPr>
        <p:blipFill rotWithShape="1">
          <a:blip r:embed="rId2">
            <a:alphaModFix/>
          </a:blip>
          <a:srcRect b="0" l="0" r="0" t="0"/>
          <a:stretch/>
        </p:blipFill>
        <p:spPr>
          <a:xfrm>
            <a:off x="7709362" y="4716468"/>
            <a:ext cx="828000" cy="16378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x dashboards" showMasterSp="0">
  <p:cSld name="4x dashboards">
    <p:bg>
      <p:bgPr>
        <a:solidFill>
          <a:srgbClr val="FFFFFF"/>
        </a:solidFill>
      </p:bgPr>
    </p:bg>
    <p:spTree>
      <p:nvGrpSpPr>
        <p:cNvPr id="386" name="Shape 386"/>
        <p:cNvGrpSpPr/>
        <p:nvPr/>
      </p:nvGrpSpPr>
      <p:grpSpPr>
        <a:xfrm>
          <a:off x="0" y="0"/>
          <a:ext cx="0" cy="0"/>
          <a:chOff x="0" y="0"/>
          <a:chExt cx="0" cy="0"/>
        </a:xfrm>
      </p:grpSpPr>
      <p:sp>
        <p:nvSpPr>
          <p:cNvPr id="387" name="Google Shape;387;p52"/>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388" name="Google Shape;388;p52"/>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389" name="Google Shape;389;p52"/>
          <p:cNvSpPr txBox="1"/>
          <p:nvPr>
            <p:ph idx="1" type="body"/>
          </p:nvPr>
        </p:nvSpPr>
        <p:spPr>
          <a:xfrm>
            <a:off x="814793" y="4583120"/>
            <a:ext cx="2509200" cy="2904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90" name="Google Shape;390;p52"/>
          <p:cNvSpPr/>
          <p:nvPr/>
        </p:nvSpPr>
        <p:spPr>
          <a:xfrm>
            <a:off x="4601408" y="3093950"/>
            <a:ext cx="4535400" cy="1368300"/>
          </a:xfrm>
          <a:prstGeom prst="rect">
            <a:avLst/>
          </a:prstGeom>
          <a:solidFill>
            <a:srgbClr val="F3F3F3"/>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SzPts val="600"/>
              <a:buFont typeface="Arial"/>
              <a:buNone/>
            </a:pPr>
            <a:r>
              <a:t/>
            </a:r>
            <a:endParaRPr b="1" i="0" sz="600" u="none" cap="none" strike="noStrike">
              <a:solidFill>
                <a:srgbClr val="000000"/>
              </a:solidFill>
              <a:latin typeface="Arial"/>
              <a:ea typeface="Arial"/>
              <a:cs typeface="Arial"/>
              <a:sym typeface="Arial"/>
            </a:endParaRPr>
          </a:p>
        </p:txBody>
      </p:sp>
      <p:sp>
        <p:nvSpPr>
          <p:cNvPr id="391" name="Google Shape;391;p52"/>
          <p:cNvSpPr/>
          <p:nvPr/>
        </p:nvSpPr>
        <p:spPr>
          <a:xfrm>
            <a:off x="0" y="3093950"/>
            <a:ext cx="4535400" cy="1368300"/>
          </a:xfrm>
          <a:prstGeom prst="rect">
            <a:avLst/>
          </a:prstGeom>
          <a:solidFill>
            <a:srgbClr val="F3F3F3"/>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SzPts val="600"/>
              <a:buFont typeface="Arial"/>
              <a:buNone/>
            </a:pPr>
            <a:r>
              <a:t/>
            </a:r>
            <a:endParaRPr b="1" i="0" sz="600" u="none" cap="none" strike="noStrike">
              <a:solidFill>
                <a:srgbClr val="000000"/>
              </a:solidFill>
              <a:latin typeface="Arial"/>
              <a:ea typeface="Arial"/>
              <a:cs typeface="Arial"/>
              <a:sym typeface="Arial"/>
            </a:endParaRPr>
          </a:p>
        </p:txBody>
      </p:sp>
      <p:sp>
        <p:nvSpPr>
          <p:cNvPr id="392" name="Google Shape;392;p52"/>
          <p:cNvSpPr/>
          <p:nvPr/>
        </p:nvSpPr>
        <p:spPr>
          <a:xfrm>
            <a:off x="4601408" y="1277248"/>
            <a:ext cx="4535400" cy="1368300"/>
          </a:xfrm>
          <a:prstGeom prst="rect">
            <a:avLst/>
          </a:prstGeom>
          <a:solidFill>
            <a:srgbClr val="F3F3F3"/>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SzPts val="600"/>
              <a:buFont typeface="Arial"/>
              <a:buNone/>
            </a:pPr>
            <a:r>
              <a:t/>
            </a:r>
            <a:endParaRPr b="1" i="0" sz="600" u="none" cap="none" strike="noStrike">
              <a:solidFill>
                <a:srgbClr val="000000"/>
              </a:solidFill>
              <a:latin typeface="Arial"/>
              <a:ea typeface="Arial"/>
              <a:cs typeface="Arial"/>
              <a:sym typeface="Arial"/>
            </a:endParaRPr>
          </a:p>
        </p:txBody>
      </p:sp>
      <p:sp>
        <p:nvSpPr>
          <p:cNvPr id="393" name="Google Shape;393;p52"/>
          <p:cNvSpPr/>
          <p:nvPr/>
        </p:nvSpPr>
        <p:spPr>
          <a:xfrm>
            <a:off x="0" y="1277248"/>
            <a:ext cx="4535400" cy="1368300"/>
          </a:xfrm>
          <a:prstGeom prst="rect">
            <a:avLst/>
          </a:prstGeom>
          <a:solidFill>
            <a:srgbClr val="F3F3F3"/>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SzPts val="600"/>
              <a:buFont typeface="Arial"/>
              <a:buNone/>
            </a:pPr>
            <a:r>
              <a:t/>
            </a:r>
            <a:endParaRPr b="1" i="0" sz="600" u="none" cap="none" strike="noStrike">
              <a:solidFill>
                <a:srgbClr val="000000"/>
              </a:solidFill>
              <a:latin typeface="Arial"/>
              <a:ea typeface="Arial"/>
              <a:cs typeface="Arial"/>
              <a:sym typeface="Arial"/>
            </a:endParaRPr>
          </a:p>
        </p:txBody>
      </p:sp>
      <p:sp>
        <p:nvSpPr>
          <p:cNvPr id="394" name="Google Shape;394;p52"/>
          <p:cNvSpPr txBox="1"/>
          <p:nvPr>
            <p:ph idx="2" type="body"/>
          </p:nvPr>
        </p:nvSpPr>
        <p:spPr>
          <a:xfrm>
            <a:off x="1447205" y="3914775"/>
            <a:ext cx="2281500" cy="532200"/>
          </a:xfrm>
          <a:prstGeom prst="rect">
            <a:avLst/>
          </a:prstGeom>
          <a:noFill/>
          <a:ln>
            <a:noFill/>
          </a:ln>
        </p:spPr>
        <p:txBody>
          <a:bodyPr anchorCtr="0" anchor="ctr" bIns="17125" lIns="34275" spcFirstLastPara="1" rIns="34275" wrap="square" tIns="17125">
            <a:noAutofit/>
          </a:bodyPr>
          <a:lstStyle>
            <a:lvl1pPr indent="-228600" lvl="0" marL="4572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1pPr>
            <a:lvl2pPr indent="-228600" lvl="1" marL="9144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2pPr>
            <a:lvl3pPr indent="-228600" lvl="2" marL="13716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3pPr>
            <a:lvl4pPr indent="-228600" lvl="3" marL="18288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4pPr>
            <a:lvl5pPr indent="-228600" lvl="4" marL="22860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95" name="Google Shape;395;p52"/>
          <p:cNvSpPr txBox="1"/>
          <p:nvPr>
            <p:ph idx="3" type="body"/>
          </p:nvPr>
        </p:nvSpPr>
        <p:spPr>
          <a:xfrm>
            <a:off x="5428655" y="3914775"/>
            <a:ext cx="2281500" cy="532200"/>
          </a:xfrm>
          <a:prstGeom prst="rect">
            <a:avLst/>
          </a:prstGeom>
          <a:noFill/>
          <a:ln>
            <a:noFill/>
          </a:ln>
        </p:spPr>
        <p:txBody>
          <a:bodyPr anchorCtr="0" anchor="ctr" bIns="17125" lIns="34275" spcFirstLastPara="1" rIns="34275" wrap="square" tIns="17125">
            <a:noAutofit/>
          </a:bodyPr>
          <a:lstStyle>
            <a:lvl1pPr indent="-228600" lvl="0" marL="4572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1pPr>
            <a:lvl2pPr indent="-228600" lvl="1" marL="9144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2pPr>
            <a:lvl3pPr indent="-228600" lvl="2" marL="13716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3pPr>
            <a:lvl4pPr indent="-228600" lvl="3" marL="18288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4pPr>
            <a:lvl5pPr indent="-228600" lvl="4" marL="22860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96" name="Google Shape;396;p52"/>
          <p:cNvSpPr txBox="1"/>
          <p:nvPr>
            <p:ph idx="4" type="body"/>
          </p:nvPr>
        </p:nvSpPr>
        <p:spPr>
          <a:xfrm>
            <a:off x="4579938" y="2793999"/>
            <a:ext cx="3975000" cy="283500"/>
          </a:xfrm>
          <a:prstGeom prst="rect">
            <a:avLst/>
          </a:prstGeom>
          <a:noFill/>
          <a:ln>
            <a:noFill/>
          </a:ln>
        </p:spPr>
        <p:txBody>
          <a:bodyPr anchorCtr="0" anchor="ctr" bIns="17125" lIns="34275" spcFirstLastPara="1" rIns="34275" wrap="square" tIns="17125">
            <a:noAutofit/>
          </a:bodyPr>
          <a:lstStyle>
            <a:lvl1pPr indent="-228600" lvl="0" marL="457200" marR="0" rtl="0" algn="ctr">
              <a:lnSpc>
                <a:spcPct val="120000"/>
              </a:lnSpc>
              <a:spcBef>
                <a:spcPts val="0"/>
              </a:spcBef>
              <a:spcAft>
                <a:spcPts val="0"/>
              </a:spcAft>
              <a:buSzPts val="750"/>
              <a:buFont typeface="Arial"/>
              <a:buNone/>
              <a:defRPr b="1" i="0" sz="1000" u="none" cap="none" strike="noStrike">
                <a:latin typeface="Arial"/>
                <a:ea typeface="Arial"/>
                <a:cs typeface="Arial"/>
                <a:sym typeface="Arial"/>
              </a:defRPr>
            </a:lvl1pPr>
            <a:lvl2pPr indent="-228600" lvl="1" marL="9144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2pPr>
            <a:lvl3pPr indent="-228600" lvl="2" marL="13716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3pPr>
            <a:lvl4pPr indent="-228600" lvl="3" marL="18288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4pPr>
            <a:lvl5pPr indent="-228600" lvl="4" marL="22860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97" name="Google Shape;397;p52"/>
          <p:cNvSpPr txBox="1"/>
          <p:nvPr>
            <p:ph idx="5" type="body"/>
          </p:nvPr>
        </p:nvSpPr>
        <p:spPr>
          <a:xfrm>
            <a:off x="4579938" y="993173"/>
            <a:ext cx="3975000" cy="283500"/>
          </a:xfrm>
          <a:prstGeom prst="rect">
            <a:avLst/>
          </a:prstGeom>
          <a:noFill/>
          <a:ln>
            <a:noFill/>
          </a:ln>
        </p:spPr>
        <p:txBody>
          <a:bodyPr anchorCtr="0" anchor="ctr" bIns="17125" lIns="34275" spcFirstLastPara="1" rIns="34275" wrap="square" tIns="17125">
            <a:noAutofit/>
          </a:bodyPr>
          <a:lstStyle>
            <a:lvl1pPr indent="-228600" lvl="0" marL="457200" marR="0" rtl="0" algn="ctr">
              <a:lnSpc>
                <a:spcPct val="120000"/>
              </a:lnSpc>
              <a:spcBef>
                <a:spcPts val="0"/>
              </a:spcBef>
              <a:spcAft>
                <a:spcPts val="0"/>
              </a:spcAft>
              <a:buSzPts val="750"/>
              <a:buFont typeface="Arial"/>
              <a:buNone/>
              <a:defRPr b="1" i="0" sz="1000" u="none" cap="none" strike="noStrike">
                <a:latin typeface="Arial"/>
                <a:ea typeface="Arial"/>
                <a:cs typeface="Arial"/>
                <a:sym typeface="Arial"/>
              </a:defRPr>
            </a:lvl1pPr>
            <a:lvl2pPr indent="-228600" lvl="1" marL="9144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2pPr>
            <a:lvl3pPr indent="-228600" lvl="2" marL="13716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3pPr>
            <a:lvl4pPr indent="-228600" lvl="3" marL="18288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4pPr>
            <a:lvl5pPr indent="-228600" lvl="4" marL="22860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98" name="Google Shape;398;p52"/>
          <p:cNvSpPr txBox="1"/>
          <p:nvPr>
            <p:ph idx="6" type="body"/>
          </p:nvPr>
        </p:nvSpPr>
        <p:spPr>
          <a:xfrm>
            <a:off x="590550" y="2793999"/>
            <a:ext cx="3970800" cy="283500"/>
          </a:xfrm>
          <a:prstGeom prst="rect">
            <a:avLst/>
          </a:prstGeom>
          <a:noFill/>
          <a:ln>
            <a:noFill/>
          </a:ln>
        </p:spPr>
        <p:txBody>
          <a:bodyPr anchorCtr="0" anchor="ctr" bIns="17125" lIns="34275" spcFirstLastPara="1" rIns="34275" wrap="square" tIns="17125">
            <a:noAutofit/>
          </a:bodyPr>
          <a:lstStyle>
            <a:lvl1pPr indent="-228600" lvl="0" marL="457200" marR="0" rtl="0" algn="ctr">
              <a:lnSpc>
                <a:spcPct val="120000"/>
              </a:lnSpc>
              <a:spcBef>
                <a:spcPts val="0"/>
              </a:spcBef>
              <a:spcAft>
                <a:spcPts val="0"/>
              </a:spcAft>
              <a:buSzPts val="750"/>
              <a:buFont typeface="Arial"/>
              <a:buNone/>
              <a:defRPr b="1" i="0" sz="1000" u="none" cap="none" strike="noStrike">
                <a:latin typeface="Arial"/>
                <a:ea typeface="Arial"/>
                <a:cs typeface="Arial"/>
                <a:sym typeface="Arial"/>
              </a:defRPr>
            </a:lvl1pPr>
            <a:lvl2pPr indent="-228600" lvl="1" marL="9144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2pPr>
            <a:lvl3pPr indent="-228600" lvl="2" marL="13716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3pPr>
            <a:lvl4pPr indent="-228600" lvl="3" marL="18288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4pPr>
            <a:lvl5pPr indent="-228600" lvl="4" marL="22860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399" name="Google Shape;399;p52"/>
          <p:cNvSpPr txBox="1"/>
          <p:nvPr>
            <p:ph idx="7" type="body"/>
          </p:nvPr>
        </p:nvSpPr>
        <p:spPr>
          <a:xfrm>
            <a:off x="590550" y="993173"/>
            <a:ext cx="3970800" cy="283500"/>
          </a:xfrm>
          <a:prstGeom prst="rect">
            <a:avLst/>
          </a:prstGeom>
          <a:noFill/>
          <a:ln>
            <a:noFill/>
          </a:ln>
        </p:spPr>
        <p:txBody>
          <a:bodyPr anchorCtr="0" anchor="ctr" bIns="17125" lIns="34275" spcFirstLastPara="1" rIns="34275" wrap="square" tIns="17125">
            <a:noAutofit/>
          </a:bodyPr>
          <a:lstStyle>
            <a:lvl1pPr indent="-228600" lvl="0" marL="457200" marR="0" rtl="0" algn="ctr">
              <a:lnSpc>
                <a:spcPct val="120000"/>
              </a:lnSpc>
              <a:spcBef>
                <a:spcPts val="0"/>
              </a:spcBef>
              <a:spcAft>
                <a:spcPts val="0"/>
              </a:spcAft>
              <a:buSzPts val="750"/>
              <a:buFont typeface="Arial"/>
              <a:buNone/>
              <a:defRPr b="1" i="0" sz="1000" u="none" cap="none" strike="noStrike">
                <a:latin typeface="Arial"/>
                <a:ea typeface="Arial"/>
                <a:cs typeface="Arial"/>
                <a:sym typeface="Arial"/>
              </a:defRPr>
            </a:lvl1pPr>
            <a:lvl2pPr indent="-228600" lvl="1" marL="9144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2pPr>
            <a:lvl3pPr indent="-228600" lvl="2" marL="13716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3pPr>
            <a:lvl4pPr indent="-228600" lvl="3" marL="18288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4pPr>
            <a:lvl5pPr indent="-228600" lvl="4" marL="22860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400" name="Google Shape;400;p52"/>
          <p:cNvSpPr txBox="1"/>
          <p:nvPr>
            <p:ph type="title"/>
          </p:nvPr>
        </p:nvSpPr>
        <p:spPr>
          <a:xfrm>
            <a:off x="590550" y="219254"/>
            <a:ext cx="7966200" cy="751800"/>
          </a:xfrm>
          <a:prstGeom prst="rect">
            <a:avLst/>
          </a:prstGeom>
          <a:noFill/>
          <a:ln>
            <a:noFill/>
          </a:ln>
        </p:spPr>
        <p:txBody>
          <a:bodyPr anchorCtr="0" anchor="ctr" bIns="17125" lIns="34275" spcFirstLastPara="1" rIns="34275" wrap="square" tIns="17125">
            <a:noAutofit/>
          </a:bodyPr>
          <a:lstStyle>
            <a:lvl1pPr lvl="0" marR="0" rtl="0" algn="ctr">
              <a:lnSpc>
                <a:spcPct val="120000"/>
              </a:lnSpc>
              <a:spcBef>
                <a:spcPts val="0"/>
              </a:spcBef>
              <a:spcAft>
                <a:spcPts val="0"/>
              </a:spcAft>
              <a:buSzPts val="1300"/>
              <a:buFont typeface="Arial"/>
              <a:buNone/>
              <a:defRPr b="1" i="0" sz="1300" u="none" cap="none" strike="noStrike">
                <a:latin typeface="Arial"/>
                <a:ea typeface="Arial"/>
                <a:cs typeface="Arial"/>
                <a:sym typeface="Arial"/>
              </a:defRPr>
            </a:lvl1pPr>
            <a:lvl2pPr lvl="1"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lvl="2"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lvl="3"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lvl="4"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lvl="5"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lvl="6"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lvl="7"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lvl="8"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pic>
        <p:nvPicPr>
          <p:cNvPr descr="C:\Users\ghomann\Desktop\Zalando Logo 2016\Zalando Logo Horizontal\RGB\logo_zalando_rgb_hor_all.png" id="401" name="Google Shape;401;p52"/>
          <p:cNvPicPr preferRelativeResize="0"/>
          <p:nvPr/>
        </p:nvPicPr>
        <p:blipFill rotWithShape="1">
          <a:blip r:embed="rId2">
            <a:alphaModFix/>
          </a:blip>
          <a:srcRect b="0" l="0" r="0" t="0"/>
          <a:stretch/>
        </p:blipFill>
        <p:spPr>
          <a:xfrm>
            <a:off x="7709362" y="4716468"/>
            <a:ext cx="828000" cy="16378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4x dashboards" showMasterSp="0">
  <p:cSld name="1_4x dashboards">
    <p:bg>
      <p:bgPr>
        <a:solidFill>
          <a:srgbClr val="FFFFFF"/>
        </a:solidFill>
      </p:bgPr>
    </p:bg>
    <p:spTree>
      <p:nvGrpSpPr>
        <p:cNvPr id="402" name="Shape 402"/>
        <p:cNvGrpSpPr/>
        <p:nvPr/>
      </p:nvGrpSpPr>
      <p:grpSpPr>
        <a:xfrm>
          <a:off x="0" y="0"/>
          <a:ext cx="0" cy="0"/>
          <a:chOff x="0" y="0"/>
          <a:chExt cx="0" cy="0"/>
        </a:xfrm>
      </p:grpSpPr>
      <p:sp>
        <p:nvSpPr>
          <p:cNvPr id="403" name="Google Shape;403;p53"/>
          <p:cNvSpPr/>
          <p:nvPr/>
        </p:nvSpPr>
        <p:spPr>
          <a:xfrm>
            <a:off x="-1" y="1277248"/>
            <a:ext cx="4535400" cy="3184800"/>
          </a:xfrm>
          <a:prstGeom prst="rect">
            <a:avLst/>
          </a:prstGeom>
          <a:solidFill>
            <a:srgbClr val="F3F3F3"/>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SzPts val="600"/>
              <a:buFont typeface="Arial"/>
              <a:buNone/>
            </a:pPr>
            <a:r>
              <a:t/>
            </a:r>
            <a:endParaRPr b="1" i="0" sz="600" u="none" cap="none" strike="noStrike">
              <a:solidFill>
                <a:srgbClr val="000000"/>
              </a:solidFill>
              <a:latin typeface="Arial"/>
              <a:ea typeface="Arial"/>
              <a:cs typeface="Arial"/>
              <a:sym typeface="Arial"/>
            </a:endParaRPr>
          </a:p>
        </p:txBody>
      </p:sp>
      <p:sp>
        <p:nvSpPr>
          <p:cNvPr id="404" name="Google Shape;404;p53"/>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405" name="Google Shape;405;p53"/>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406" name="Google Shape;406;p53"/>
          <p:cNvSpPr txBox="1"/>
          <p:nvPr>
            <p:ph idx="1" type="body"/>
          </p:nvPr>
        </p:nvSpPr>
        <p:spPr>
          <a:xfrm>
            <a:off x="814793" y="4583120"/>
            <a:ext cx="2509200" cy="2904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SzPts val="6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407" name="Google Shape;407;p53"/>
          <p:cNvSpPr txBox="1"/>
          <p:nvPr>
            <p:ph idx="2" type="body"/>
          </p:nvPr>
        </p:nvSpPr>
        <p:spPr>
          <a:xfrm>
            <a:off x="599351" y="3609975"/>
            <a:ext cx="3529800" cy="865500"/>
          </a:xfrm>
          <a:prstGeom prst="rect">
            <a:avLst/>
          </a:prstGeom>
          <a:noFill/>
          <a:ln>
            <a:noFill/>
          </a:ln>
        </p:spPr>
        <p:txBody>
          <a:bodyPr anchorCtr="0" anchor="ctr" bIns="17125" lIns="34275" spcFirstLastPara="1" rIns="34275" wrap="square" tIns="17125">
            <a:noAutofit/>
          </a:bodyPr>
          <a:lstStyle>
            <a:lvl1pPr indent="-228600" lvl="0" marL="457200" marR="0" rtl="0" algn="ctr">
              <a:lnSpc>
                <a:spcPct val="120000"/>
              </a:lnSpc>
              <a:spcBef>
                <a:spcPts val="0"/>
              </a:spcBef>
              <a:spcAft>
                <a:spcPts val="0"/>
              </a:spcAft>
              <a:buSzPts val="750"/>
              <a:buFont typeface="Arial"/>
              <a:buNone/>
              <a:defRPr b="0" i="0" sz="1000" u="none" cap="none" strike="noStrike">
                <a:latin typeface="Arial"/>
                <a:ea typeface="Arial"/>
                <a:cs typeface="Arial"/>
                <a:sym typeface="Arial"/>
              </a:defRPr>
            </a:lvl1pPr>
            <a:lvl2pPr indent="-228600" lvl="1" marL="9144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2pPr>
            <a:lvl3pPr indent="-228600" lvl="2" marL="13716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3pPr>
            <a:lvl4pPr indent="-228600" lvl="3" marL="18288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4pPr>
            <a:lvl5pPr indent="-228600" lvl="4" marL="22860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408" name="Google Shape;408;p53"/>
          <p:cNvSpPr txBox="1"/>
          <p:nvPr>
            <p:ph type="title"/>
          </p:nvPr>
        </p:nvSpPr>
        <p:spPr>
          <a:xfrm>
            <a:off x="590550" y="219254"/>
            <a:ext cx="7966200" cy="751800"/>
          </a:xfrm>
          <a:prstGeom prst="rect">
            <a:avLst/>
          </a:prstGeom>
          <a:noFill/>
          <a:ln>
            <a:noFill/>
          </a:ln>
        </p:spPr>
        <p:txBody>
          <a:bodyPr anchorCtr="0" anchor="ctr" bIns="17125" lIns="34275" spcFirstLastPara="1" rIns="34275" wrap="square" tIns="17125">
            <a:noAutofit/>
          </a:bodyPr>
          <a:lstStyle>
            <a:lvl1pPr lvl="0" marR="0" rtl="0" algn="ctr">
              <a:lnSpc>
                <a:spcPct val="120000"/>
              </a:lnSpc>
              <a:spcBef>
                <a:spcPts val="0"/>
              </a:spcBef>
              <a:spcAft>
                <a:spcPts val="0"/>
              </a:spcAft>
              <a:buSzPts val="1300"/>
              <a:buFont typeface="Arial"/>
              <a:buNone/>
              <a:defRPr b="1" i="0" sz="1300" u="none" cap="none" strike="noStrike">
                <a:latin typeface="Arial"/>
                <a:ea typeface="Arial"/>
                <a:cs typeface="Arial"/>
                <a:sym typeface="Arial"/>
              </a:defRPr>
            </a:lvl1pPr>
            <a:lvl2pPr lvl="1"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lvl="2"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lvl="3"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lvl="4"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lvl="5"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lvl="6"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lvl="7"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lvl="8"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
        <p:nvSpPr>
          <p:cNvPr id="409" name="Google Shape;409;p53"/>
          <p:cNvSpPr/>
          <p:nvPr/>
        </p:nvSpPr>
        <p:spPr>
          <a:xfrm>
            <a:off x="4601408" y="3093950"/>
            <a:ext cx="4535400" cy="1368300"/>
          </a:xfrm>
          <a:prstGeom prst="rect">
            <a:avLst/>
          </a:prstGeom>
          <a:solidFill>
            <a:srgbClr val="F3F3F3"/>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SzPts val="600"/>
              <a:buFont typeface="Arial"/>
              <a:buNone/>
            </a:pPr>
            <a:r>
              <a:t/>
            </a:r>
            <a:endParaRPr b="1" i="0" sz="600" u="none" cap="none" strike="noStrike">
              <a:solidFill>
                <a:srgbClr val="000000"/>
              </a:solidFill>
              <a:latin typeface="Arial"/>
              <a:ea typeface="Arial"/>
              <a:cs typeface="Arial"/>
              <a:sym typeface="Arial"/>
            </a:endParaRPr>
          </a:p>
        </p:txBody>
      </p:sp>
      <p:sp>
        <p:nvSpPr>
          <p:cNvPr id="410" name="Google Shape;410;p53"/>
          <p:cNvSpPr/>
          <p:nvPr/>
        </p:nvSpPr>
        <p:spPr>
          <a:xfrm>
            <a:off x="4601408" y="1277248"/>
            <a:ext cx="4535400" cy="1368300"/>
          </a:xfrm>
          <a:prstGeom prst="rect">
            <a:avLst/>
          </a:prstGeom>
          <a:solidFill>
            <a:srgbClr val="F3F3F3"/>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SzPts val="600"/>
              <a:buFont typeface="Arial"/>
              <a:buNone/>
            </a:pPr>
            <a:r>
              <a:t/>
            </a:r>
            <a:endParaRPr b="1" i="0" sz="600" u="none" cap="none" strike="noStrike">
              <a:solidFill>
                <a:srgbClr val="000000"/>
              </a:solidFill>
              <a:latin typeface="Arial"/>
              <a:ea typeface="Arial"/>
              <a:cs typeface="Arial"/>
              <a:sym typeface="Arial"/>
            </a:endParaRPr>
          </a:p>
        </p:txBody>
      </p:sp>
      <p:sp>
        <p:nvSpPr>
          <p:cNvPr id="411" name="Google Shape;411;p53"/>
          <p:cNvSpPr txBox="1"/>
          <p:nvPr>
            <p:ph idx="3" type="body"/>
          </p:nvPr>
        </p:nvSpPr>
        <p:spPr>
          <a:xfrm>
            <a:off x="5428655" y="3914775"/>
            <a:ext cx="2281500" cy="532200"/>
          </a:xfrm>
          <a:prstGeom prst="rect">
            <a:avLst/>
          </a:prstGeom>
          <a:noFill/>
          <a:ln>
            <a:noFill/>
          </a:ln>
        </p:spPr>
        <p:txBody>
          <a:bodyPr anchorCtr="0" anchor="ctr" bIns="17125" lIns="34275" spcFirstLastPara="1" rIns="34275" wrap="square" tIns="17125">
            <a:noAutofit/>
          </a:bodyPr>
          <a:lstStyle>
            <a:lvl1pPr indent="-228600" lvl="0" marL="4572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1pPr>
            <a:lvl2pPr indent="-228600" lvl="1" marL="9144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2pPr>
            <a:lvl3pPr indent="-228600" lvl="2" marL="13716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3pPr>
            <a:lvl4pPr indent="-228600" lvl="3" marL="18288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4pPr>
            <a:lvl5pPr indent="-228600" lvl="4" marL="2286000" marR="0" rtl="0" algn="ctr">
              <a:lnSpc>
                <a:spcPct val="150000"/>
              </a:lnSpc>
              <a:spcBef>
                <a:spcPts val="0"/>
              </a:spcBef>
              <a:spcAft>
                <a:spcPts val="0"/>
              </a:spcAft>
              <a:buSzPts val="750"/>
              <a:buFont typeface="Arial"/>
              <a:buNone/>
              <a:defRPr b="0" i="0" sz="10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412" name="Google Shape;412;p53"/>
          <p:cNvSpPr txBox="1"/>
          <p:nvPr>
            <p:ph idx="4" type="body"/>
          </p:nvPr>
        </p:nvSpPr>
        <p:spPr>
          <a:xfrm>
            <a:off x="4579938" y="2793999"/>
            <a:ext cx="3975000" cy="283500"/>
          </a:xfrm>
          <a:prstGeom prst="rect">
            <a:avLst/>
          </a:prstGeom>
          <a:noFill/>
          <a:ln>
            <a:noFill/>
          </a:ln>
        </p:spPr>
        <p:txBody>
          <a:bodyPr anchorCtr="0" anchor="ctr" bIns="17125" lIns="34275" spcFirstLastPara="1" rIns="34275" wrap="square" tIns="17125">
            <a:noAutofit/>
          </a:bodyPr>
          <a:lstStyle>
            <a:lvl1pPr indent="-228600" lvl="0" marL="457200" marR="0" rtl="0" algn="ctr">
              <a:lnSpc>
                <a:spcPct val="120000"/>
              </a:lnSpc>
              <a:spcBef>
                <a:spcPts val="0"/>
              </a:spcBef>
              <a:spcAft>
                <a:spcPts val="0"/>
              </a:spcAft>
              <a:buSzPts val="750"/>
              <a:buFont typeface="Arial"/>
              <a:buNone/>
              <a:defRPr b="1" i="0" sz="1000" u="none" cap="none" strike="noStrike">
                <a:latin typeface="Arial"/>
                <a:ea typeface="Arial"/>
                <a:cs typeface="Arial"/>
                <a:sym typeface="Arial"/>
              </a:defRPr>
            </a:lvl1pPr>
            <a:lvl2pPr indent="-228600" lvl="1" marL="9144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2pPr>
            <a:lvl3pPr indent="-228600" lvl="2" marL="13716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3pPr>
            <a:lvl4pPr indent="-228600" lvl="3" marL="18288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4pPr>
            <a:lvl5pPr indent="-228600" lvl="4" marL="22860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413" name="Google Shape;413;p53"/>
          <p:cNvSpPr txBox="1"/>
          <p:nvPr>
            <p:ph idx="5" type="body"/>
          </p:nvPr>
        </p:nvSpPr>
        <p:spPr>
          <a:xfrm>
            <a:off x="4579938" y="993173"/>
            <a:ext cx="3975000" cy="283500"/>
          </a:xfrm>
          <a:prstGeom prst="rect">
            <a:avLst/>
          </a:prstGeom>
          <a:noFill/>
          <a:ln>
            <a:noFill/>
          </a:ln>
        </p:spPr>
        <p:txBody>
          <a:bodyPr anchorCtr="0" anchor="ctr" bIns="17125" lIns="34275" spcFirstLastPara="1" rIns="34275" wrap="square" tIns="17125">
            <a:noAutofit/>
          </a:bodyPr>
          <a:lstStyle>
            <a:lvl1pPr indent="-228600" lvl="0" marL="457200" marR="0" rtl="0" algn="ctr">
              <a:lnSpc>
                <a:spcPct val="120000"/>
              </a:lnSpc>
              <a:spcBef>
                <a:spcPts val="0"/>
              </a:spcBef>
              <a:spcAft>
                <a:spcPts val="0"/>
              </a:spcAft>
              <a:buSzPts val="750"/>
              <a:buFont typeface="Arial"/>
              <a:buNone/>
              <a:defRPr b="1" i="0" sz="1000" u="none" cap="none" strike="noStrike">
                <a:latin typeface="Arial"/>
                <a:ea typeface="Arial"/>
                <a:cs typeface="Arial"/>
                <a:sym typeface="Arial"/>
              </a:defRPr>
            </a:lvl1pPr>
            <a:lvl2pPr indent="-228600" lvl="1" marL="9144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2pPr>
            <a:lvl3pPr indent="-228600" lvl="2" marL="13716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3pPr>
            <a:lvl4pPr indent="-228600" lvl="3" marL="18288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4pPr>
            <a:lvl5pPr indent="-228600" lvl="4" marL="22860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sp>
        <p:nvSpPr>
          <p:cNvPr id="414" name="Google Shape;414;p53"/>
          <p:cNvSpPr txBox="1"/>
          <p:nvPr>
            <p:ph idx="6" type="body"/>
          </p:nvPr>
        </p:nvSpPr>
        <p:spPr>
          <a:xfrm>
            <a:off x="590550" y="993173"/>
            <a:ext cx="3970800" cy="283500"/>
          </a:xfrm>
          <a:prstGeom prst="rect">
            <a:avLst/>
          </a:prstGeom>
          <a:noFill/>
          <a:ln>
            <a:noFill/>
          </a:ln>
        </p:spPr>
        <p:txBody>
          <a:bodyPr anchorCtr="0" anchor="ctr" bIns="17125" lIns="34275" spcFirstLastPara="1" rIns="34275" wrap="square" tIns="17125">
            <a:noAutofit/>
          </a:bodyPr>
          <a:lstStyle>
            <a:lvl1pPr indent="-228600" lvl="0" marL="457200" marR="0" rtl="0" algn="ctr">
              <a:lnSpc>
                <a:spcPct val="120000"/>
              </a:lnSpc>
              <a:spcBef>
                <a:spcPts val="0"/>
              </a:spcBef>
              <a:spcAft>
                <a:spcPts val="0"/>
              </a:spcAft>
              <a:buSzPts val="750"/>
              <a:buFont typeface="Arial"/>
              <a:buNone/>
              <a:defRPr b="1" i="0" sz="1000" u="none" cap="none" strike="noStrike">
                <a:latin typeface="Arial"/>
                <a:ea typeface="Arial"/>
                <a:cs typeface="Arial"/>
                <a:sym typeface="Arial"/>
              </a:defRPr>
            </a:lvl1pPr>
            <a:lvl2pPr indent="-228600" lvl="1" marL="9144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2pPr>
            <a:lvl3pPr indent="-228600" lvl="2" marL="13716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3pPr>
            <a:lvl4pPr indent="-228600" lvl="3" marL="18288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4pPr>
            <a:lvl5pPr indent="-228600" lvl="4" marL="2286000" marR="0" rtl="0" algn="ctr">
              <a:lnSpc>
                <a:spcPct val="150000"/>
              </a:lnSpc>
              <a:spcBef>
                <a:spcPts val="0"/>
              </a:spcBef>
              <a:spcAft>
                <a:spcPts val="0"/>
              </a:spcAft>
              <a:buSzPts val="450"/>
              <a:buFont typeface="Arial"/>
              <a:buNone/>
              <a:defRPr b="1" i="0" sz="600" u="none" cap="none" strike="noStrike">
                <a:latin typeface="Arial"/>
                <a:ea typeface="Arial"/>
                <a:cs typeface="Arial"/>
                <a:sym typeface="Arial"/>
              </a:defRPr>
            </a:lvl5pPr>
            <a:lvl6pPr indent="-257175" lvl="5" marL="27432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0"/>
              </a:spcBef>
              <a:spcAft>
                <a:spcPts val="0"/>
              </a:spcAft>
              <a:buSzPts val="450"/>
              <a:buFont typeface="Arial"/>
              <a:buChar char="•"/>
              <a:defRPr b="1" i="0" sz="600" u="none" cap="none" strike="noStrike">
                <a:latin typeface="Arial"/>
                <a:ea typeface="Arial"/>
                <a:cs typeface="Arial"/>
                <a:sym typeface="Arial"/>
              </a:defRPr>
            </a:lvl9pPr>
          </a:lstStyle>
          <a:p/>
        </p:txBody>
      </p:sp>
      <p:pic>
        <p:nvPicPr>
          <p:cNvPr descr="C:\Users\ghomann\Desktop\Zalando Logo 2016\Zalando Logo Horizontal\RGB\logo_zalando_rgb_hor_all.png" id="415" name="Google Shape;415;p53"/>
          <p:cNvPicPr preferRelativeResize="0"/>
          <p:nvPr/>
        </p:nvPicPr>
        <p:blipFill rotWithShape="1">
          <a:blip r:embed="rId2">
            <a:alphaModFix/>
          </a:blip>
          <a:srcRect b="0" l="0" r="0" t="0"/>
          <a:stretch/>
        </p:blipFill>
        <p:spPr>
          <a:xfrm>
            <a:off x="7709362" y="4716468"/>
            <a:ext cx="828000" cy="16378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rburst" type="obj">
  <p:cSld name="OBJECT">
    <p:spTree>
      <p:nvGrpSpPr>
        <p:cNvPr id="416" name="Shape 416"/>
        <p:cNvGrpSpPr/>
        <p:nvPr/>
      </p:nvGrpSpPr>
      <p:grpSpPr>
        <a:xfrm>
          <a:off x="0" y="0"/>
          <a:ext cx="0" cy="0"/>
          <a:chOff x="0" y="0"/>
          <a:chExt cx="0" cy="0"/>
        </a:xfrm>
      </p:grpSpPr>
      <p:sp>
        <p:nvSpPr>
          <p:cNvPr id="417" name="Google Shape;417;p54"/>
          <p:cNvSpPr txBox="1"/>
          <p:nvPr>
            <p:ph type="title"/>
          </p:nvPr>
        </p:nvSpPr>
        <p:spPr>
          <a:xfrm>
            <a:off x="628652" y="273845"/>
            <a:ext cx="7886700" cy="5613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accent1"/>
              </a:buClr>
              <a:buSzPts val="2900"/>
              <a:buFont typeface="Source Sans Pro"/>
              <a:buNone/>
              <a:defRPr b="0" i="0" sz="2900" u="none" cap="none" strike="noStrike">
                <a:solidFill>
                  <a:schemeClr val="accent1"/>
                </a:solidFill>
                <a:latin typeface="Source Sans Pro"/>
                <a:ea typeface="Source Sans Pro"/>
                <a:cs typeface="Source Sans Pro"/>
                <a:sym typeface="Source Sans Pro"/>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418" name="Google Shape;418;p54"/>
          <p:cNvSpPr txBox="1"/>
          <p:nvPr>
            <p:ph idx="1" type="body"/>
          </p:nvPr>
        </p:nvSpPr>
        <p:spPr>
          <a:xfrm>
            <a:off x="628652" y="1022231"/>
            <a:ext cx="7886700" cy="33387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chemeClr val="accent1"/>
              </a:buClr>
              <a:buSzPts val="1800"/>
              <a:buFont typeface="Arial"/>
              <a:buChar char="•"/>
              <a:defRPr b="0" i="0" sz="1800" u="none" cap="none" strike="noStrike">
                <a:solidFill>
                  <a:schemeClr val="accent1"/>
                </a:solidFill>
                <a:latin typeface="Source Sans Pro"/>
                <a:ea typeface="Source Sans Pro"/>
                <a:cs typeface="Source Sans Pro"/>
                <a:sym typeface="Source Sans Pro"/>
              </a:defRPr>
            </a:lvl1pPr>
            <a:lvl2pPr indent="-323850" lvl="1" marL="914400" marR="0" rtl="0" algn="l">
              <a:lnSpc>
                <a:spcPct val="90000"/>
              </a:lnSpc>
              <a:spcBef>
                <a:spcPts val="400"/>
              </a:spcBef>
              <a:spcAft>
                <a:spcPts val="0"/>
              </a:spcAft>
              <a:buClr>
                <a:schemeClr val="lt2"/>
              </a:buClr>
              <a:buSzPts val="1500"/>
              <a:buFont typeface="Arial"/>
              <a:buChar char="•"/>
              <a:defRPr b="0" i="0" sz="1500" u="none" cap="none" strike="noStrike">
                <a:solidFill>
                  <a:schemeClr val="lt2"/>
                </a:solidFill>
                <a:latin typeface="Source Sans Pro"/>
                <a:ea typeface="Source Sans Pro"/>
                <a:cs typeface="Source Sans Pro"/>
                <a:sym typeface="Source Sans Pro"/>
              </a:defRPr>
            </a:lvl2pPr>
            <a:lvl3pPr indent="-317500" lvl="2" marL="1371600" marR="0" rtl="0" algn="l">
              <a:lnSpc>
                <a:spcPct val="90000"/>
              </a:lnSpc>
              <a:spcBef>
                <a:spcPts val="400"/>
              </a:spcBef>
              <a:spcAft>
                <a:spcPts val="0"/>
              </a:spcAft>
              <a:buClr>
                <a:schemeClr val="lt2"/>
              </a:buClr>
              <a:buSzPts val="1400"/>
              <a:buFont typeface="Arial"/>
              <a:buChar char="•"/>
              <a:defRPr b="0" i="0" sz="1400" u="none" cap="none" strike="noStrike">
                <a:solidFill>
                  <a:schemeClr val="lt2"/>
                </a:solidFill>
                <a:latin typeface="Source Sans Pro"/>
                <a:ea typeface="Source Sans Pro"/>
                <a:cs typeface="Source Sans Pro"/>
                <a:sym typeface="Source Sans Pro"/>
              </a:defRPr>
            </a:lvl3pPr>
            <a:lvl4pPr indent="-304800" lvl="3" marL="1828800" marR="0" rtl="0" algn="l">
              <a:lnSpc>
                <a:spcPct val="90000"/>
              </a:lnSpc>
              <a:spcBef>
                <a:spcPts val="400"/>
              </a:spcBef>
              <a:spcAft>
                <a:spcPts val="0"/>
              </a:spcAft>
              <a:buClr>
                <a:schemeClr val="lt2"/>
              </a:buClr>
              <a:buSzPts val="1200"/>
              <a:buFont typeface="Arial"/>
              <a:buChar char="•"/>
              <a:defRPr b="0" i="0" sz="1200" u="none" cap="none" strike="noStrike">
                <a:solidFill>
                  <a:schemeClr val="lt2"/>
                </a:solidFill>
                <a:latin typeface="Source Sans Pro"/>
                <a:ea typeface="Source Sans Pro"/>
                <a:cs typeface="Source Sans Pro"/>
                <a:sym typeface="Source Sans Pro"/>
              </a:defRPr>
            </a:lvl4pPr>
            <a:lvl5pPr indent="-304800" lvl="4" marL="2286000" marR="0" rtl="0" algn="l">
              <a:lnSpc>
                <a:spcPct val="90000"/>
              </a:lnSpc>
              <a:spcBef>
                <a:spcPts val="400"/>
              </a:spcBef>
              <a:spcAft>
                <a:spcPts val="0"/>
              </a:spcAft>
              <a:buClr>
                <a:schemeClr val="lt2"/>
              </a:buClr>
              <a:buSzPts val="1200"/>
              <a:buFont typeface="Arial"/>
              <a:buChar char="•"/>
              <a:defRPr b="0" i="0" sz="1200" u="none" cap="none" strike="noStrike">
                <a:solidFill>
                  <a:schemeClr val="lt2"/>
                </a:solidFill>
                <a:latin typeface="Source Sans Pro"/>
                <a:ea typeface="Source Sans Pro"/>
                <a:cs typeface="Source Sans Pro"/>
                <a:sym typeface="Source Sans Pro"/>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9pPr>
          </a:lstStyle>
          <a:p/>
        </p:txBody>
      </p:sp>
      <p:sp>
        <p:nvSpPr>
          <p:cNvPr id="419" name="Google Shape;419;p54"/>
          <p:cNvSpPr txBox="1"/>
          <p:nvPr>
            <p:ph idx="11" type="ftr"/>
          </p:nvPr>
        </p:nvSpPr>
        <p:spPr>
          <a:xfrm>
            <a:off x="5072333" y="4732705"/>
            <a:ext cx="3443100" cy="2739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SzPts val="1100"/>
              <a:buNone/>
              <a:defRPr b="0" i="0" sz="1100" u="none" cap="none" strike="noStrike">
                <a:solidFill>
                  <a:srgbClr val="88C2CB"/>
                </a:solidFill>
                <a:latin typeface="Source Sans Pro"/>
                <a:ea typeface="Source Sans Pro"/>
                <a:cs typeface="Source Sans Pro"/>
                <a:sym typeface="Source Sans Pro"/>
              </a:defRPr>
            </a:lvl1pPr>
            <a:lvl2pPr lvl="1" marR="0" rtl="0" algn="l">
              <a:lnSpc>
                <a:spcPct val="100000"/>
              </a:lnSpc>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lvl="2" marR="0" rtl="0" algn="l">
              <a:lnSpc>
                <a:spcPct val="100000"/>
              </a:lnSpc>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lvl="3" marR="0" rtl="0" algn="l">
              <a:lnSpc>
                <a:spcPct val="100000"/>
              </a:lnSpc>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lvl="4" marR="0" rtl="0" algn="l">
              <a:lnSpc>
                <a:spcPct val="100000"/>
              </a:lnSpc>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lvl="5" marR="0" rtl="0" algn="l">
              <a:lnSpc>
                <a:spcPct val="100000"/>
              </a:lnSpc>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lvl="6" marR="0" rtl="0" algn="l">
              <a:lnSpc>
                <a:spcPct val="100000"/>
              </a:lnSpc>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lvl="7" marR="0" rtl="0" algn="l">
              <a:lnSpc>
                <a:spcPct val="100000"/>
              </a:lnSpc>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lvl="8" marR="0" rtl="0" algn="l">
              <a:lnSpc>
                <a:spcPct val="100000"/>
              </a:lnSpc>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20" name="Shape 420"/>
        <p:cNvGrpSpPr/>
        <p:nvPr/>
      </p:nvGrpSpPr>
      <p:grpSpPr>
        <a:xfrm>
          <a:off x="0" y="0"/>
          <a:ext cx="0" cy="0"/>
          <a:chOff x="0" y="0"/>
          <a:chExt cx="0" cy="0"/>
        </a:xfrm>
      </p:grpSpPr>
      <p:sp>
        <p:nvSpPr>
          <p:cNvPr id="421" name="Google Shape;421;p55"/>
          <p:cNvSpPr txBox="1"/>
          <p:nvPr>
            <p:ph type="title"/>
          </p:nvPr>
        </p:nvSpPr>
        <p:spPr>
          <a:xfrm>
            <a:off x="311700" y="445025"/>
            <a:ext cx="8520600" cy="572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SzPts val="39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22" name="Google Shape;422;p55"/>
          <p:cNvSpPr txBox="1"/>
          <p:nvPr>
            <p:ph idx="1" type="body"/>
          </p:nvPr>
        </p:nvSpPr>
        <p:spPr>
          <a:xfrm>
            <a:off x="311700" y="1152475"/>
            <a:ext cx="8520600" cy="3416400"/>
          </a:xfrm>
          <a:prstGeom prst="rect">
            <a:avLst/>
          </a:prstGeom>
          <a:noFill/>
          <a:ln>
            <a:noFill/>
          </a:ln>
        </p:spPr>
        <p:txBody>
          <a:bodyPr anchorCtr="0" anchor="t" bIns="45700" lIns="91425" spcFirstLastPara="1" rIns="91425" wrap="square" tIns="45700">
            <a:noAutofit/>
          </a:bodyPr>
          <a:lstStyle>
            <a:lvl1pPr indent="-381000" lvl="0" marL="457200" rtl="0" algn="l">
              <a:lnSpc>
                <a:spcPct val="90000"/>
              </a:lnSpc>
              <a:spcBef>
                <a:spcPts val="825"/>
              </a:spcBef>
              <a:spcAft>
                <a:spcPts val="0"/>
              </a:spcAft>
              <a:buSzPts val="2400"/>
              <a:buChar char="•"/>
              <a:defRPr/>
            </a:lvl1pPr>
            <a:lvl2pPr indent="-355600" lvl="1" marL="914400" rtl="0" algn="l">
              <a:lnSpc>
                <a:spcPct val="90000"/>
              </a:lnSpc>
              <a:spcBef>
                <a:spcPts val="375"/>
              </a:spcBef>
              <a:spcAft>
                <a:spcPts val="0"/>
              </a:spcAft>
              <a:buSzPts val="2000"/>
              <a:buChar char="•"/>
              <a:defRPr/>
            </a:lvl2pPr>
            <a:lvl3pPr indent="-349250" lvl="2" marL="1371600" rtl="0" algn="l">
              <a:lnSpc>
                <a:spcPct val="90000"/>
              </a:lnSpc>
              <a:spcBef>
                <a:spcPts val="375"/>
              </a:spcBef>
              <a:spcAft>
                <a:spcPts val="0"/>
              </a:spcAft>
              <a:buSzPts val="1900"/>
              <a:buChar char="•"/>
              <a:defRPr/>
            </a:lvl3pPr>
            <a:lvl4pPr indent="-330200" lvl="3" marL="1828800" rtl="0" algn="l">
              <a:lnSpc>
                <a:spcPct val="90000"/>
              </a:lnSpc>
              <a:spcBef>
                <a:spcPts val="375"/>
              </a:spcBef>
              <a:spcAft>
                <a:spcPts val="0"/>
              </a:spcAft>
              <a:buSzPts val="1600"/>
              <a:buChar char="•"/>
              <a:defRPr/>
            </a:lvl4pPr>
            <a:lvl5pPr indent="-330200" lvl="4" marL="2286000" rtl="0" algn="l">
              <a:lnSpc>
                <a:spcPct val="90000"/>
              </a:lnSpc>
              <a:spcBef>
                <a:spcPts val="375"/>
              </a:spcBef>
              <a:spcAft>
                <a:spcPts val="0"/>
              </a:spcAft>
              <a:buSzPts val="1600"/>
              <a:buChar char="•"/>
              <a:defRPr/>
            </a:lvl5pPr>
            <a:lvl6pPr indent="-349250" lvl="5" marL="2743200" rtl="0" algn="l">
              <a:lnSpc>
                <a:spcPct val="90000"/>
              </a:lnSpc>
              <a:spcBef>
                <a:spcPts val="375"/>
              </a:spcBef>
              <a:spcAft>
                <a:spcPts val="0"/>
              </a:spcAft>
              <a:buSzPts val="1900"/>
              <a:buChar char="•"/>
              <a:defRPr/>
            </a:lvl6pPr>
            <a:lvl7pPr indent="-349250" lvl="6" marL="3200400" rtl="0" algn="l">
              <a:lnSpc>
                <a:spcPct val="90000"/>
              </a:lnSpc>
              <a:spcBef>
                <a:spcPts val="375"/>
              </a:spcBef>
              <a:spcAft>
                <a:spcPts val="0"/>
              </a:spcAft>
              <a:buSzPts val="1900"/>
              <a:buChar char="•"/>
              <a:defRPr/>
            </a:lvl7pPr>
            <a:lvl8pPr indent="-349250" lvl="7" marL="3657600" rtl="0" algn="l">
              <a:lnSpc>
                <a:spcPct val="90000"/>
              </a:lnSpc>
              <a:spcBef>
                <a:spcPts val="375"/>
              </a:spcBef>
              <a:spcAft>
                <a:spcPts val="0"/>
              </a:spcAft>
              <a:buSzPts val="1900"/>
              <a:buChar char="•"/>
              <a:defRPr/>
            </a:lvl8pPr>
            <a:lvl9pPr indent="-349250" lvl="8" marL="4114800" rtl="0" algn="l">
              <a:lnSpc>
                <a:spcPct val="90000"/>
              </a:lnSpc>
              <a:spcBef>
                <a:spcPts val="375"/>
              </a:spcBef>
              <a:spcAft>
                <a:spcPts val="0"/>
              </a:spcAft>
              <a:buSzPts val="1900"/>
              <a:buChar char="•"/>
              <a:defRPr/>
            </a:lvl9pPr>
          </a:lstStyle>
          <a:p/>
        </p:txBody>
      </p:sp>
      <p:sp>
        <p:nvSpPr>
          <p:cNvPr id="423" name="Google Shape;423;p55"/>
          <p:cNvSpPr txBox="1"/>
          <p:nvPr>
            <p:ph idx="11" type="ftr"/>
          </p:nvPr>
        </p:nvSpPr>
        <p:spPr>
          <a:xfrm>
            <a:off x="5389205" y="4729761"/>
            <a:ext cx="3443100" cy="2739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SzPts val="1100"/>
              <a:buNone/>
              <a:defRPr b="0" i="0" sz="1100" u="none" cap="none" strike="noStrike">
                <a:solidFill>
                  <a:srgbClr val="88C2CB"/>
                </a:solidFill>
                <a:latin typeface="Source Sans Pro"/>
                <a:ea typeface="Source Sans Pro"/>
                <a:cs typeface="Source Sans Pro"/>
                <a:sym typeface="Source Sans Pro"/>
              </a:defRPr>
            </a:lvl1pPr>
            <a:lvl2pPr lvl="1" marR="0" rtl="0" algn="l">
              <a:lnSpc>
                <a:spcPct val="100000"/>
              </a:lnSpc>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lvl="2" marR="0" rtl="0" algn="l">
              <a:lnSpc>
                <a:spcPct val="100000"/>
              </a:lnSpc>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lvl="3" marR="0" rtl="0" algn="l">
              <a:lnSpc>
                <a:spcPct val="100000"/>
              </a:lnSpc>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lvl="4" marR="0" rtl="0" algn="l">
              <a:lnSpc>
                <a:spcPct val="100000"/>
              </a:lnSpc>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lvl="5" marR="0" rtl="0" algn="l">
              <a:lnSpc>
                <a:spcPct val="100000"/>
              </a:lnSpc>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lvl="6" marR="0" rtl="0" algn="l">
              <a:lnSpc>
                <a:spcPct val="100000"/>
              </a:lnSpc>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lvl="7" marR="0" rtl="0" algn="l">
              <a:lnSpc>
                <a:spcPct val="100000"/>
              </a:lnSpc>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lvl="8" marR="0" rtl="0" algn="l">
              <a:lnSpc>
                <a:spcPct val="100000"/>
              </a:lnSpc>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blipFill>
          <a:blip r:embed="rId2">
            <a:alphaModFix/>
          </a:blip>
          <a:stretch>
            <a:fillRect/>
          </a:stretch>
        </a:blipFill>
      </p:bgPr>
    </p:bg>
    <p:spTree>
      <p:nvGrpSpPr>
        <p:cNvPr id="424" name="Shape 424"/>
        <p:cNvGrpSpPr/>
        <p:nvPr/>
      </p:nvGrpSpPr>
      <p:grpSpPr>
        <a:xfrm>
          <a:off x="0" y="0"/>
          <a:ext cx="0" cy="0"/>
          <a:chOff x="0" y="0"/>
          <a:chExt cx="0" cy="0"/>
        </a:xfrm>
      </p:grpSpPr>
      <p:sp>
        <p:nvSpPr>
          <p:cNvPr id="425" name="Google Shape;425;p56"/>
          <p:cNvSpPr txBox="1"/>
          <p:nvPr>
            <p:ph type="title"/>
          </p:nvPr>
        </p:nvSpPr>
        <p:spPr>
          <a:xfrm>
            <a:off x="628651" y="1925740"/>
            <a:ext cx="2848200" cy="12948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accent1"/>
              </a:buClr>
              <a:buSzPts val="2900"/>
              <a:buFont typeface="Source Sans Pro"/>
              <a:buNone/>
              <a:defRPr b="0" i="0" sz="2900" u="none" cap="none" strike="noStrike">
                <a:solidFill>
                  <a:schemeClr val="accent1"/>
                </a:solidFill>
                <a:latin typeface="Source Sans Pro"/>
                <a:ea typeface="Source Sans Pro"/>
                <a:cs typeface="Source Sans Pro"/>
                <a:sym typeface="Source Sans Pro"/>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426" name="Google Shape;426;p56"/>
          <p:cNvSpPr txBox="1"/>
          <p:nvPr>
            <p:ph idx="11" type="ftr"/>
          </p:nvPr>
        </p:nvSpPr>
        <p:spPr>
          <a:xfrm>
            <a:off x="4459857" y="4729761"/>
            <a:ext cx="3443100" cy="2739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SzPts val="1100"/>
              <a:buNone/>
              <a:defRPr b="0" i="0" sz="1100" u="none" cap="none" strike="noStrike">
                <a:solidFill>
                  <a:srgbClr val="88C2CB"/>
                </a:solidFill>
                <a:latin typeface="Source Sans Pro"/>
                <a:ea typeface="Source Sans Pro"/>
                <a:cs typeface="Source Sans Pro"/>
                <a:sym typeface="Source Sans Pro"/>
              </a:defRPr>
            </a:lvl1pPr>
            <a:lvl2pPr lvl="1" marR="0" rtl="0" algn="l">
              <a:lnSpc>
                <a:spcPct val="100000"/>
              </a:lnSpc>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lvl="2" marR="0" rtl="0" algn="l">
              <a:lnSpc>
                <a:spcPct val="100000"/>
              </a:lnSpc>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lvl="3" marR="0" rtl="0" algn="l">
              <a:lnSpc>
                <a:spcPct val="100000"/>
              </a:lnSpc>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lvl="4" marR="0" rtl="0" algn="l">
              <a:lnSpc>
                <a:spcPct val="100000"/>
              </a:lnSpc>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lvl="5" marR="0" rtl="0" algn="l">
              <a:lnSpc>
                <a:spcPct val="100000"/>
              </a:lnSpc>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lvl="6" marR="0" rtl="0" algn="l">
              <a:lnSpc>
                <a:spcPct val="100000"/>
              </a:lnSpc>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lvl="7" marR="0" rtl="0" algn="l">
              <a:lnSpc>
                <a:spcPct val="100000"/>
              </a:lnSpc>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lvl="8" marR="0" rtl="0" algn="l">
              <a:lnSpc>
                <a:spcPct val="100000"/>
              </a:lnSpc>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1.xml"/><Relationship Id="rId20" Type="http://schemas.openxmlformats.org/officeDocument/2006/relationships/slideLayout" Target="../slideLayouts/slideLayout31.xml"/><Relationship Id="rId42" Type="http://schemas.openxmlformats.org/officeDocument/2006/relationships/slideLayout" Target="../slideLayouts/slideLayout53.xml"/><Relationship Id="rId41" Type="http://schemas.openxmlformats.org/officeDocument/2006/relationships/slideLayout" Target="../slideLayouts/slideLayout52.xml"/><Relationship Id="rId22" Type="http://schemas.openxmlformats.org/officeDocument/2006/relationships/slideLayout" Target="../slideLayouts/slideLayout33.xml"/><Relationship Id="rId44" Type="http://schemas.openxmlformats.org/officeDocument/2006/relationships/theme" Target="../theme/theme1.xml"/><Relationship Id="rId21" Type="http://schemas.openxmlformats.org/officeDocument/2006/relationships/slideLayout" Target="../slideLayouts/slideLayout32.xml"/><Relationship Id="rId43" Type="http://schemas.openxmlformats.org/officeDocument/2006/relationships/slideLayout" Target="../slideLayouts/slideLayout54.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slideLayout" Target="../slideLayouts/slideLayout44.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35" Type="http://schemas.openxmlformats.org/officeDocument/2006/relationships/slideLayout" Target="../slideLayouts/slideLayout46.xml"/><Relationship Id="rId12" Type="http://schemas.openxmlformats.org/officeDocument/2006/relationships/slideLayout" Target="../slideLayouts/slideLayout23.xml"/><Relationship Id="rId34" Type="http://schemas.openxmlformats.org/officeDocument/2006/relationships/slideLayout" Target="../slideLayouts/slideLayout45.xml"/><Relationship Id="rId15" Type="http://schemas.openxmlformats.org/officeDocument/2006/relationships/slideLayout" Target="../slideLayouts/slideLayout26.xml"/><Relationship Id="rId37" Type="http://schemas.openxmlformats.org/officeDocument/2006/relationships/slideLayout" Target="../slideLayouts/slideLayout48.xml"/><Relationship Id="rId14" Type="http://schemas.openxmlformats.org/officeDocument/2006/relationships/slideLayout" Target="../slideLayouts/slideLayout25.xml"/><Relationship Id="rId36" Type="http://schemas.openxmlformats.org/officeDocument/2006/relationships/slideLayout" Target="../slideLayouts/slideLayout47.xml"/><Relationship Id="rId17" Type="http://schemas.openxmlformats.org/officeDocument/2006/relationships/slideLayout" Target="../slideLayouts/slideLayout28.xml"/><Relationship Id="rId39" Type="http://schemas.openxmlformats.org/officeDocument/2006/relationships/slideLayout" Target="../slideLayouts/slideLayout50.xml"/><Relationship Id="rId16" Type="http://schemas.openxmlformats.org/officeDocument/2006/relationships/slideLayout" Target="../slideLayouts/slideLayout27.xml"/><Relationship Id="rId38" Type="http://schemas.openxmlformats.org/officeDocument/2006/relationships/slideLayout" Target="../slideLayouts/slideLayout49.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0" name="Shape 50"/>
        <p:cNvGrpSpPr/>
        <p:nvPr/>
      </p:nvGrpSpPr>
      <p:grpSpPr>
        <a:xfrm>
          <a:off x="0" y="0"/>
          <a:ext cx="0" cy="0"/>
          <a:chOff x="0" y="0"/>
          <a:chExt cx="0" cy="0"/>
        </a:xfrm>
      </p:grpSpPr>
      <p:sp>
        <p:nvSpPr>
          <p:cNvPr id="51" name="Google Shape;51;p13"/>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0.jpg"/><Relationship Id="rId4" Type="http://schemas.openxmlformats.org/officeDocument/2006/relationships/image" Target="../media/image12.jp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28.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28.png"/><Relationship Id="rId4" Type="http://schemas.openxmlformats.org/officeDocument/2006/relationships/image" Target="../media/image30.png"/><Relationship Id="rId5"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xml"/><Relationship Id="rId3" Type="http://schemas.openxmlformats.org/officeDocument/2006/relationships/image" Target="../media/image1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 Id="rId3" Type="http://schemas.openxmlformats.org/officeDocument/2006/relationships/image" Target="../media/image32.png"/><Relationship Id="rId4" Type="http://schemas.openxmlformats.org/officeDocument/2006/relationships/image" Target="../media/image36.png"/><Relationship Id="rId9" Type="http://schemas.openxmlformats.org/officeDocument/2006/relationships/image" Target="../media/image40.png"/><Relationship Id="rId5" Type="http://schemas.openxmlformats.org/officeDocument/2006/relationships/image" Target="../media/image42.png"/><Relationship Id="rId6" Type="http://schemas.openxmlformats.org/officeDocument/2006/relationships/image" Target="../media/image37.png"/><Relationship Id="rId7" Type="http://schemas.openxmlformats.org/officeDocument/2006/relationships/image" Target="../media/image41.png"/><Relationship Id="rId8"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 Id="rId3" Type="http://schemas.openxmlformats.org/officeDocument/2006/relationships/image" Target="../media/image32.png"/><Relationship Id="rId4" Type="http://schemas.openxmlformats.org/officeDocument/2006/relationships/image" Target="../media/image34.png"/><Relationship Id="rId9" Type="http://schemas.openxmlformats.org/officeDocument/2006/relationships/image" Target="../media/image37.png"/><Relationship Id="rId5" Type="http://schemas.openxmlformats.org/officeDocument/2006/relationships/image" Target="../media/image39.png"/><Relationship Id="rId6" Type="http://schemas.openxmlformats.org/officeDocument/2006/relationships/image" Target="../media/image38.png"/><Relationship Id="rId7" Type="http://schemas.openxmlformats.org/officeDocument/2006/relationships/image" Target="../media/image36.png"/><Relationship Id="rId8" Type="http://schemas.openxmlformats.org/officeDocument/2006/relationships/image" Target="../media/image42.png"/><Relationship Id="rId11" Type="http://schemas.openxmlformats.org/officeDocument/2006/relationships/image" Target="../media/image35.png"/><Relationship Id="rId10" Type="http://schemas.openxmlformats.org/officeDocument/2006/relationships/image" Target="../media/image41.png"/><Relationship Id="rId12"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4.xml"/><Relationship Id="rId3" Type="http://schemas.openxmlformats.org/officeDocument/2006/relationships/image" Target="../media/image32.png"/><Relationship Id="rId4" Type="http://schemas.openxmlformats.org/officeDocument/2006/relationships/image" Target="../media/image34.png"/><Relationship Id="rId5" Type="http://schemas.openxmlformats.org/officeDocument/2006/relationships/image" Target="../media/image39.png"/><Relationship Id="rId6"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5.xml"/><Relationship Id="rId3" Type="http://schemas.openxmlformats.org/officeDocument/2006/relationships/image" Target="../media/image32.png"/><Relationship Id="rId4" Type="http://schemas.openxmlformats.org/officeDocument/2006/relationships/image" Target="../media/image34.png"/><Relationship Id="rId5" Type="http://schemas.openxmlformats.org/officeDocument/2006/relationships/image" Target="../media/image39.png"/><Relationship Id="rId6"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4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5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 Id="rId3" Type="http://schemas.openxmlformats.org/officeDocument/2006/relationships/image" Target="../media/image29.png"/><Relationship Id="rId4" Type="http://schemas.openxmlformats.org/officeDocument/2006/relationships/image" Target="../media/image34.png"/><Relationship Id="rId5" Type="http://schemas.openxmlformats.org/officeDocument/2006/relationships/image" Target="../media/image39.png"/><Relationship Id="rId6"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1.xml"/><Relationship Id="rId3" Type="http://schemas.openxmlformats.org/officeDocument/2006/relationships/image" Target="../media/image29.png"/><Relationship Id="rId4" Type="http://schemas.openxmlformats.org/officeDocument/2006/relationships/image" Target="../media/image34.png"/><Relationship Id="rId5" Type="http://schemas.openxmlformats.org/officeDocument/2006/relationships/image" Target="../media/image39.png"/><Relationship Id="rId6"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xml"/><Relationship Id="rId3" Type="http://schemas.openxmlformats.org/officeDocument/2006/relationships/image" Target="../media/image1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3.xml"/><Relationship Id="rId3" Type="http://schemas.openxmlformats.org/officeDocument/2006/relationships/image" Target="../media/image1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4.xml"/><Relationship Id="rId3" Type="http://schemas.openxmlformats.org/officeDocument/2006/relationships/image" Target="../media/image44.png"/><Relationship Id="rId4" Type="http://schemas.openxmlformats.org/officeDocument/2006/relationships/image" Target="../media/image18.jpg"/><Relationship Id="rId5" Type="http://schemas.openxmlformats.org/officeDocument/2006/relationships/image" Target="../media/image1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5.xml"/><Relationship Id="rId3" Type="http://schemas.openxmlformats.org/officeDocument/2006/relationships/image" Target="../media/image45.png"/><Relationship Id="rId4" Type="http://schemas.openxmlformats.org/officeDocument/2006/relationships/image" Target="../media/image47.png"/><Relationship Id="rId5" Type="http://schemas.openxmlformats.org/officeDocument/2006/relationships/image" Target="../media/image18.jpg"/><Relationship Id="rId6" Type="http://schemas.openxmlformats.org/officeDocument/2006/relationships/image" Target="../media/image44.png"/><Relationship Id="rId7" Type="http://schemas.openxmlformats.org/officeDocument/2006/relationships/image" Target="../media/image1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7.xml"/><Relationship Id="rId3" Type="http://schemas.openxmlformats.org/officeDocument/2006/relationships/image" Target="../media/image1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8.xml"/><Relationship Id="rId3" Type="http://schemas.openxmlformats.org/officeDocument/2006/relationships/image" Target="../media/image1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9.xml"/><Relationship Id="rId3" Type="http://schemas.openxmlformats.org/officeDocument/2006/relationships/image" Target="../media/image18.jpg"/><Relationship Id="rId4" Type="http://schemas.openxmlformats.org/officeDocument/2006/relationships/hyperlink" Target="https://icons8.com/icons/set/product" TargetMode="External"/><Relationship Id="rId5" Type="http://schemas.openxmlformats.org/officeDocument/2006/relationships/image" Target="../media/image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2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0.xml"/><Relationship Id="rId3" Type="http://schemas.openxmlformats.org/officeDocument/2006/relationships/image" Target="../media/image29.png"/><Relationship Id="rId4" Type="http://schemas.openxmlformats.org/officeDocument/2006/relationships/image" Target="../media/image1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1.xml"/><Relationship Id="rId3" Type="http://schemas.openxmlformats.org/officeDocument/2006/relationships/image" Target="../media/image29.png"/><Relationship Id="rId4" Type="http://schemas.openxmlformats.org/officeDocument/2006/relationships/image" Target="../media/image1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 Id="rId3" Type="http://schemas.openxmlformats.org/officeDocument/2006/relationships/image" Target="../media/image5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3.xml"/><Relationship Id="rId3" Type="http://schemas.openxmlformats.org/officeDocument/2006/relationships/image" Target="../media/image45.png"/><Relationship Id="rId4" Type="http://schemas.openxmlformats.org/officeDocument/2006/relationships/image" Target="../media/image47.png"/><Relationship Id="rId5" Type="http://schemas.openxmlformats.org/officeDocument/2006/relationships/image" Target="../media/image18.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4.xml"/><Relationship Id="rId3" Type="http://schemas.openxmlformats.org/officeDocument/2006/relationships/image" Target="../media/image45.png"/><Relationship Id="rId4" Type="http://schemas.openxmlformats.org/officeDocument/2006/relationships/image" Target="../media/image47.png"/><Relationship Id="rId5" Type="http://schemas.openxmlformats.org/officeDocument/2006/relationships/image" Target="../media/image18.jpg"/><Relationship Id="rId6" Type="http://schemas.openxmlformats.org/officeDocument/2006/relationships/image" Target="../media/image17.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5.xml"/><Relationship Id="rId3" Type="http://schemas.openxmlformats.org/officeDocument/2006/relationships/image" Target="../media/image45.png"/><Relationship Id="rId4" Type="http://schemas.openxmlformats.org/officeDocument/2006/relationships/image" Target="../media/image47.png"/><Relationship Id="rId5" Type="http://schemas.openxmlformats.org/officeDocument/2006/relationships/image" Target="../media/image18.jpg"/><Relationship Id="rId6" Type="http://schemas.openxmlformats.org/officeDocument/2006/relationships/image" Target="../media/image1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6.xml"/><Relationship Id="rId3" Type="http://schemas.openxmlformats.org/officeDocument/2006/relationships/image" Target="../media/image45.png"/><Relationship Id="rId4" Type="http://schemas.openxmlformats.org/officeDocument/2006/relationships/image" Target="../media/image47.png"/><Relationship Id="rId5" Type="http://schemas.openxmlformats.org/officeDocument/2006/relationships/image" Target="../media/image18.jpg"/><Relationship Id="rId6" Type="http://schemas.openxmlformats.org/officeDocument/2006/relationships/image" Target="../media/image1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7.xml"/><Relationship Id="rId3" Type="http://schemas.openxmlformats.org/officeDocument/2006/relationships/image" Target="../media/image45.png"/><Relationship Id="rId4" Type="http://schemas.openxmlformats.org/officeDocument/2006/relationships/image" Target="../media/image47.png"/><Relationship Id="rId5" Type="http://schemas.openxmlformats.org/officeDocument/2006/relationships/image" Target="../media/image18.jpg"/><Relationship Id="rId6" Type="http://schemas.openxmlformats.org/officeDocument/2006/relationships/image" Target="../media/image17.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xml"/><Relationship Id="rId3" Type="http://schemas.openxmlformats.org/officeDocument/2006/relationships/image" Target="../media/image5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9.xml"/><Relationship Id="rId3" Type="http://schemas.openxmlformats.org/officeDocument/2006/relationships/hyperlink" Target="https://icons8.com/icons/set/shelf" TargetMode="Externa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0.xml"/><Relationship Id="rId3" Type="http://schemas.openxmlformats.org/officeDocument/2006/relationships/hyperlink" Target="https://icons8.com/icons/set/shelf" TargetMode="External"/><Relationship Id="rId4" Type="http://schemas.openxmlformats.org/officeDocument/2006/relationships/image" Target="../media/image49.png"/><Relationship Id="rId5" Type="http://schemas.openxmlformats.org/officeDocument/2006/relationships/hyperlink" Target="https://icons8.com/icons/set/archive" TargetMode="External"/><Relationship Id="rId6" Type="http://schemas.openxmlformats.org/officeDocument/2006/relationships/image" Target="../media/image4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1.xml"/><Relationship Id="rId3" Type="http://schemas.openxmlformats.org/officeDocument/2006/relationships/hyperlink" Target="https://icons8.com/icons/set/shelf" TargetMode="External"/><Relationship Id="rId4" Type="http://schemas.openxmlformats.org/officeDocument/2006/relationships/image" Target="../media/image49.png"/><Relationship Id="rId5" Type="http://schemas.openxmlformats.org/officeDocument/2006/relationships/hyperlink" Target="https://icons8.com/icons/set/deletion" TargetMode="External"/><Relationship Id="rId6" Type="http://schemas.openxmlformats.org/officeDocument/2006/relationships/image" Target="../media/image51.png"/><Relationship Id="rId7" Type="http://schemas.openxmlformats.org/officeDocument/2006/relationships/hyperlink" Target="https://icons8.com/icons/set/archive" TargetMode="External"/><Relationship Id="rId8" Type="http://schemas.openxmlformats.org/officeDocument/2006/relationships/image" Target="../media/image4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2.xml"/><Relationship Id="rId3" Type="http://schemas.openxmlformats.org/officeDocument/2006/relationships/hyperlink" Target="https://icons8.com/icons/set/shelf" TargetMode="External"/><Relationship Id="rId4" Type="http://schemas.openxmlformats.org/officeDocument/2006/relationships/image" Target="../media/image49.png"/><Relationship Id="rId9" Type="http://schemas.openxmlformats.org/officeDocument/2006/relationships/hyperlink" Target="https://icons8.com/icons/set/archive" TargetMode="External"/><Relationship Id="rId5" Type="http://schemas.openxmlformats.org/officeDocument/2006/relationships/hyperlink" Target="https://icons8.com/icons/set/deletion" TargetMode="External"/><Relationship Id="rId6" Type="http://schemas.openxmlformats.org/officeDocument/2006/relationships/image" Target="../media/image51.png"/><Relationship Id="rId7" Type="http://schemas.openxmlformats.org/officeDocument/2006/relationships/hyperlink" Target="https://icons8.com/icons/set/template" TargetMode="External"/><Relationship Id="rId8" Type="http://schemas.openxmlformats.org/officeDocument/2006/relationships/image" Target="../media/image50.png"/><Relationship Id="rId10" Type="http://schemas.openxmlformats.org/officeDocument/2006/relationships/image" Target="../media/image4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 Id="rId3" Type="http://schemas.openxmlformats.org/officeDocument/2006/relationships/image" Target="../media/image52.png"/><Relationship Id="rId4" Type="http://schemas.openxmlformats.org/officeDocument/2006/relationships/image" Target="../media/image16.png"/><Relationship Id="rId5"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27.png"/><Relationship Id="rId5" Type="http://schemas.openxmlformats.org/officeDocument/2006/relationships/image" Target="../media/image24.png"/><Relationship Id="rId6" Type="http://schemas.openxmlformats.org/officeDocument/2006/relationships/image" Target="../media/image18.jpg"/><Relationship Id="rId7"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57"/>
          <p:cNvSpPr/>
          <p:nvPr>
            <p:ph idx="2" type="pic"/>
          </p:nvPr>
        </p:nvSpPr>
        <p:spPr>
          <a:xfrm>
            <a:off x="0" y="0"/>
            <a:ext cx="9144000" cy="5143500"/>
          </a:xfrm>
          <a:prstGeom prst="rect">
            <a:avLst/>
          </a:prstGeom>
          <a:solidFill>
            <a:srgbClr val="737A84"/>
          </a:solidFill>
          <a:ln>
            <a:noFill/>
          </a:ln>
        </p:spPr>
        <p:txBody>
          <a:bodyPr anchorCtr="0" anchor="ctr" bIns="17125" lIns="34275" spcFirstLastPara="1" rIns="34275" wrap="square" tIns="17125">
            <a:noAutofit/>
          </a:bodyPr>
          <a:lstStyle/>
          <a:p>
            <a:pPr indent="0" lvl="0" marL="0" rtl="0" algn="ctr">
              <a:spcBef>
                <a:spcPts val="0"/>
              </a:spcBef>
              <a:spcAft>
                <a:spcPts val="0"/>
              </a:spcAft>
              <a:buNone/>
            </a:pPr>
            <a:r>
              <a:t/>
            </a:r>
            <a:endParaRPr/>
          </a:p>
        </p:txBody>
      </p:sp>
      <p:pic>
        <p:nvPicPr>
          <p:cNvPr id="432" name="Google Shape;432;p57"/>
          <p:cNvPicPr preferRelativeResize="0"/>
          <p:nvPr/>
        </p:nvPicPr>
        <p:blipFill>
          <a:blip r:embed="rId3">
            <a:alphaModFix/>
          </a:blip>
          <a:stretch>
            <a:fillRect/>
          </a:stretch>
        </p:blipFill>
        <p:spPr>
          <a:xfrm>
            <a:off x="4" y="0"/>
            <a:ext cx="3148942" cy="5143500"/>
          </a:xfrm>
          <a:prstGeom prst="rect">
            <a:avLst/>
          </a:prstGeom>
          <a:noFill/>
          <a:ln>
            <a:noFill/>
          </a:ln>
        </p:spPr>
      </p:pic>
      <p:pic>
        <p:nvPicPr>
          <p:cNvPr id="433" name="Google Shape;433;p57"/>
          <p:cNvPicPr preferRelativeResize="0"/>
          <p:nvPr/>
        </p:nvPicPr>
        <p:blipFill>
          <a:blip r:embed="rId4">
            <a:alphaModFix/>
          </a:blip>
          <a:stretch>
            <a:fillRect/>
          </a:stretch>
        </p:blipFill>
        <p:spPr>
          <a:xfrm>
            <a:off x="6010955" y="0"/>
            <a:ext cx="3146290" cy="5143500"/>
          </a:xfrm>
          <a:prstGeom prst="rect">
            <a:avLst/>
          </a:prstGeom>
          <a:noFill/>
          <a:ln>
            <a:noFill/>
          </a:ln>
        </p:spPr>
      </p:pic>
      <p:sp>
        <p:nvSpPr>
          <p:cNvPr id="434" name="Google Shape;434;p57"/>
          <p:cNvSpPr/>
          <p:nvPr/>
        </p:nvSpPr>
        <p:spPr>
          <a:xfrm>
            <a:off x="2456550" y="0"/>
            <a:ext cx="4230900" cy="5143500"/>
          </a:xfrm>
          <a:prstGeom prst="rect">
            <a:avLst/>
          </a:prstGeom>
          <a:solidFill>
            <a:srgbClr val="FFFFFF">
              <a:alpha val="94900"/>
            </a:srgbClr>
          </a:solidFill>
          <a:ln>
            <a:noFill/>
          </a:ln>
          <a:effectLst>
            <a:outerShdw blurRad="57150" rotWithShape="0" algn="bl" dir="5400000" dist="19050">
              <a:srgbClr val="000000">
                <a:alpha val="67000"/>
              </a:srgbClr>
            </a:outerShdw>
          </a:effectLst>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435" name="Google Shape;435;p57"/>
          <p:cNvSpPr/>
          <p:nvPr/>
        </p:nvSpPr>
        <p:spPr>
          <a:xfrm>
            <a:off x="3451649" y="1953056"/>
            <a:ext cx="2240700" cy="624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pic>
        <p:nvPicPr>
          <p:cNvPr descr="logo_zalando_rgb_hor_all.png" id="436" name="Google Shape;436;p57"/>
          <p:cNvPicPr preferRelativeResize="0"/>
          <p:nvPr/>
        </p:nvPicPr>
        <p:blipFill rotWithShape="1">
          <a:blip r:embed="rId5">
            <a:alphaModFix/>
          </a:blip>
          <a:srcRect b="0" l="0" r="0" t="0"/>
          <a:stretch/>
        </p:blipFill>
        <p:spPr>
          <a:xfrm>
            <a:off x="4096538" y="212466"/>
            <a:ext cx="950900" cy="187472"/>
          </a:xfrm>
          <a:prstGeom prst="rect">
            <a:avLst/>
          </a:prstGeom>
          <a:noFill/>
          <a:ln>
            <a:noFill/>
          </a:ln>
        </p:spPr>
      </p:pic>
      <p:sp>
        <p:nvSpPr>
          <p:cNvPr id="437" name="Google Shape;437;p57"/>
          <p:cNvSpPr txBox="1"/>
          <p:nvPr/>
        </p:nvSpPr>
        <p:spPr>
          <a:xfrm>
            <a:off x="3435750" y="739550"/>
            <a:ext cx="2272500" cy="12759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SzPts val="750"/>
              <a:buFont typeface="Arial"/>
              <a:buNone/>
            </a:pPr>
            <a:r>
              <a:rPr b="1" lang="en-GB" sz="3000"/>
              <a:t>Data Mesh </a:t>
            </a:r>
            <a:endParaRPr b="1" sz="3000"/>
          </a:p>
          <a:p>
            <a:pPr indent="0" lvl="0" marL="0" marR="0" rtl="0" algn="ctr">
              <a:lnSpc>
                <a:spcPct val="150000"/>
              </a:lnSpc>
              <a:spcBef>
                <a:spcPts val="0"/>
              </a:spcBef>
              <a:spcAft>
                <a:spcPts val="0"/>
              </a:spcAft>
              <a:buSzPts val="750"/>
              <a:buFont typeface="Arial"/>
              <a:buNone/>
            </a:pPr>
            <a:r>
              <a:rPr b="1" lang="en-GB" sz="3000"/>
              <a:t>in Practice</a:t>
            </a:r>
            <a:endParaRPr sz="3000"/>
          </a:p>
        </p:txBody>
      </p:sp>
      <p:sp>
        <p:nvSpPr>
          <p:cNvPr id="438" name="Google Shape;438;p57"/>
          <p:cNvSpPr txBox="1"/>
          <p:nvPr/>
        </p:nvSpPr>
        <p:spPr>
          <a:xfrm>
            <a:off x="3435750" y="3118625"/>
            <a:ext cx="2272500" cy="4914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1"/>
              </a:buClr>
              <a:buSzPts val="1100"/>
              <a:buFont typeface="Arial"/>
              <a:buNone/>
            </a:pPr>
            <a:r>
              <a:rPr b="1" lang="en-GB">
                <a:solidFill>
                  <a:schemeClr val="dk1"/>
                </a:solidFill>
              </a:rPr>
              <a:t>Max Schultze</a:t>
            </a:r>
            <a:endParaRPr>
              <a:solidFill>
                <a:schemeClr val="dk1"/>
              </a:solidFill>
            </a:endParaRPr>
          </a:p>
          <a:p>
            <a:pPr indent="0" lvl="0" marL="0" rtl="0" algn="ctr">
              <a:lnSpc>
                <a:spcPct val="100000"/>
              </a:lnSpc>
              <a:spcBef>
                <a:spcPts val="0"/>
              </a:spcBef>
              <a:spcAft>
                <a:spcPts val="0"/>
              </a:spcAft>
              <a:buClr>
                <a:schemeClr val="dk1"/>
              </a:buClr>
              <a:buSzPts val="1100"/>
              <a:buFont typeface="Arial"/>
              <a:buNone/>
            </a:pPr>
            <a:r>
              <a:rPr lang="en-GB">
                <a:solidFill>
                  <a:schemeClr val="dk1"/>
                </a:solidFill>
              </a:rPr>
              <a:t>max.schultze@zalando.de</a:t>
            </a:r>
            <a:endParaRPr/>
          </a:p>
        </p:txBody>
      </p:sp>
      <p:sp>
        <p:nvSpPr>
          <p:cNvPr id="439" name="Google Shape;439;p57"/>
          <p:cNvSpPr txBox="1"/>
          <p:nvPr/>
        </p:nvSpPr>
        <p:spPr>
          <a:xfrm>
            <a:off x="2590350" y="2198625"/>
            <a:ext cx="3963300" cy="4437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SzPts val="750"/>
              <a:buFont typeface="Arial"/>
              <a:buNone/>
            </a:pPr>
            <a:r>
              <a:rPr b="1" lang="en-GB" sz="2400"/>
              <a:t>The Zalando Story</a:t>
            </a:r>
            <a:endParaRPr b="1" sz="2400"/>
          </a:p>
        </p:txBody>
      </p:sp>
      <p:grpSp>
        <p:nvGrpSpPr>
          <p:cNvPr id="440" name="Google Shape;440;p57"/>
          <p:cNvGrpSpPr/>
          <p:nvPr/>
        </p:nvGrpSpPr>
        <p:grpSpPr>
          <a:xfrm>
            <a:off x="3853298" y="3818625"/>
            <a:ext cx="1437403" cy="407100"/>
            <a:chOff x="3853298" y="3818625"/>
            <a:chExt cx="1437403" cy="407100"/>
          </a:xfrm>
        </p:grpSpPr>
        <p:sp>
          <p:nvSpPr>
            <p:cNvPr id="441" name="Google Shape;441;p57"/>
            <p:cNvSpPr txBox="1"/>
            <p:nvPr/>
          </p:nvSpPr>
          <p:spPr>
            <a:xfrm>
              <a:off x="4131500" y="3818625"/>
              <a:ext cx="1159200" cy="40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4F91DC"/>
                  </a:solidFill>
                </a:rPr>
                <a:t>@mcs1408 </a:t>
              </a:r>
              <a:endParaRPr b="1">
                <a:solidFill>
                  <a:srgbClr val="4F91DC"/>
                </a:solidFill>
              </a:endParaRPr>
            </a:p>
          </p:txBody>
        </p:sp>
        <p:pic>
          <p:nvPicPr>
            <p:cNvPr descr="twitter.png" id="442" name="Google Shape;442;p57"/>
            <p:cNvPicPr preferRelativeResize="0"/>
            <p:nvPr/>
          </p:nvPicPr>
          <p:blipFill>
            <a:blip r:embed="rId6">
              <a:alphaModFix/>
            </a:blip>
            <a:stretch>
              <a:fillRect/>
            </a:stretch>
          </p:blipFill>
          <p:spPr>
            <a:xfrm>
              <a:off x="3853298" y="3906925"/>
              <a:ext cx="283300" cy="230507"/>
            </a:xfrm>
            <a:prstGeom prst="rect">
              <a:avLst/>
            </a:prstGeom>
            <a:noFill/>
            <a:ln>
              <a:noFill/>
            </a:ln>
          </p:spPr>
        </p:pic>
      </p:grpSp>
      <p:sp>
        <p:nvSpPr>
          <p:cNvPr id="443" name="Google Shape;443;p57"/>
          <p:cNvSpPr txBox="1"/>
          <p:nvPr/>
        </p:nvSpPr>
        <p:spPr>
          <a:xfrm>
            <a:off x="3938850" y="4441000"/>
            <a:ext cx="1266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t>2021-11-18</a:t>
            </a:r>
            <a:endParaRPr/>
          </a:p>
        </p:txBody>
      </p:sp>
      <p:pic>
        <p:nvPicPr>
          <p:cNvPr id="444" name="Google Shape;444;p57"/>
          <p:cNvPicPr preferRelativeResize="0"/>
          <p:nvPr/>
        </p:nvPicPr>
        <p:blipFill>
          <a:blip r:embed="rId7">
            <a:alphaModFix/>
          </a:blip>
          <a:stretch>
            <a:fillRect/>
          </a:stretch>
        </p:blipFill>
        <p:spPr>
          <a:xfrm>
            <a:off x="4106173" y="456050"/>
            <a:ext cx="947541" cy="28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graphicFrame>
        <p:nvGraphicFramePr>
          <p:cNvPr id="579" name="Google Shape;579;p66"/>
          <p:cNvGraphicFramePr/>
          <p:nvPr/>
        </p:nvGraphicFramePr>
        <p:xfrm>
          <a:off x="3933925" y="2193075"/>
          <a:ext cx="3000000" cy="3000000"/>
        </p:xfrm>
        <a:graphic>
          <a:graphicData uri="http://schemas.openxmlformats.org/drawingml/2006/table">
            <a:tbl>
              <a:tblPr>
                <a:noFill/>
                <a:tableStyleId>{EED73AE2-33A0-4021-AF78-E88D756843AA}</a:tableStyleId>
              </a:tblPr>
              <a:tblGrid>
                <a:gridCol w="1176450"/>
                <a:gridCol w="1176450"/>
                <a:gridCol w="1176450"/>
              </a:tblGrid>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GB"/>
                        <a:t>Field_A</a:t>
                      </a:r>
                      <a:endParaRPr/>
                    </a:p>
                  </a:txBody>
                  <a:tcPr marT="91425" marB="91425" marR="91425" marL="91425"/>
                </a:tc>
                <a:tc>
                  <a:txBody>
                    <a:bodyPr/>
                    <a:lstStyle/>
                    <a:p>
                      <a:pPr indent="0" lvl="0" marL="0" rtl="0" algn="l">
                        <a:spcBef>
                          <a:spcPts val="0"/>
                        </a:spcBef>
                        <a:spcAft>
                          <a:spcPts val="0"/>
                        </a:spcAft>
                        <a:buNone/>
                      </a:pPr>
                      <a:r>
                        <a:rPr lang="en-GB"/>
                        <a:t>Field_B</a:t>
                      </a:r>
                      <a:endParaRPr/>
                    </a:p>
                  </a:txBody>
                  <a:tcPr marT="91425" marB="91425" marR="91425" marL="91425"/>
                </a:tc>
              </a:tr>
              <a:tr h="381000">
                <a:tc>
                  <a:txBody>
                    <a:bodyPr/>
                    <a:lstStyle/>
                    <a:p>
                      <a:pPr indent="0" lvl="0" marL="0" rtl="0" algn="l">
                        <a:spcBef>
                          <a:spcPts val="0"/>
                        </a:spcBef>
                        <a:spcAft>
                          <a:spcPts val="0"/>
                        </a:spcAft>
                        <a:buNone/>
                      </a:pPr>
                      <a:r>
                        <a:rPr lang="en-GB"/>
                        <a:t>Record_1</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GB"/>
                        <a:t>Record_2</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GB"/>
                        <a:t>Record_3</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580" name="Google Shape;580;p66"/>
          <p:cNvSpPr txBox="1"/>
          <p:nvPr/>
        </p:nvSpPr>
        <p:spPr>
          <a:xfrm>
            <a:off x="1040025" y="751800"/>
            <a:ext cx="6678600" cy="27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CCCCCC"/>
                </a:solidFill>
              </a:rPr>
              <a:t>Datasets provided by central data infrastructure team</a:t>
            </a:r>
            <a:endParaRPr sz="1800">
              <a:solidFill>
                <a:srgbClr val="CCCCCC"/>
              </a:solidFill>
            </a:endParaRPr>
          </a:p>
          <a:p>
            <a:pPr indent="-342900" lvl="0" marL="457200" rtl="0" algn="l">
              <a:spcBef>
                <a:spcPts val="0"/>
              </a:spcBef>
              <a:spcAft>
                <a:spcPts val="0"/>
              </a:spcAft>
              <a:buClr>
                <a:srgbClr val="CCCCCC"/>
              </a:buClr>
              <a:buSzPts val="1800"/>
              <a:buChar char="●"/>
            </a:pPr>
            <a:r>
              <a:rPr lang="en-GB" sz="1800">
                <a:solidFill>
                  <a:srgbClr val="CCCCCC"/>
                </a:solidFill>
              </a:rPr>
              <a:t>Lack of ownership</a:t>
            </a:r>
            <a:endParaRPr sz="1800">
              <a:solidFill>
                <a:srgbClr val="CCCCCC"/>
              </a:solidFill>
            </a:endParaRPr>
          </a:p>
          <a:p>
            <a:pPr indent="0" lvl="0" marL="0" rtl="0" algn="l">
              <a:spcBef>
                <a:spcPts val="0"/>
              </a:spcBef>
              <a:spcAft>
                <a:spcPts val="0"/>
              </a:spcAft>
              <a:buNone/>
            </a:pPr>
            <a:r>
              <a:rPr lang="en-GB" sz="1800"/>
              <a:t>Data p</a:t>
            </a:r>
            <a:r>
              <a:rPr lang="en-GB" sz="1800"/>
              <a:t>ipelines operated by central data infrastructure team</a:t>
            </a:r>
            <a:endParaRPr sz="1800"/>
          </a:p>
          <a:p>
            <a:pPr indent="-342900" lvl="0" marL="457200" rtl="0" algn="l">
              <a:spcBef>
                <a:spcPts val="0"/>
              </a:spcBef>
              <a:spcAft>
                <a:spcPts val="0"/>
              </a:spcAft>
              <a:buSzPts val="1800"/>
              <a:buChar char="●"/>
            </a:pPr>
            <a:r>
              <a:rPr lang="en-GB" sz="1800"/>
              <a:t>Lack of quality</a:t>
            </a:r>
            <a:endParaRPr sz="1800"/>
          </a:p>
          <a:p>
            <a:pPr indent="0" lvl="0" marL="457200" rtl="0" algn="l">
              <a:spcBef>
                <a:spcPts val="0"/>
              </a:spcBef>
              <a:spcAft>
                <a:spcPts val="0"/>
              </a:spcAft>
              <a:buNone/>
            </a:pPr>
            <a:r>
              <a:t/>
            </a:r>
            <a:endParaRPr/>
          </a:p>
          <a:p>
            <a:pPr indent="0" lvl="0" marL="0" rtl="0" algn="l">
              <a:spcBef>
                <a:spcPts val="0"/>
              </a:spcBef>
              <a:spcAft>
                <a:spcPts val="0"/>
              </a:spcAft>
              <a:buNone/>
            </a:pPr>
            <a:r>
              <a:t/>
            </a:r>
            <a:endParaRPr/>
          </a:p>
        </p:txBody>
      </p:sp>
      <p:sp>
        <p:nvSpPr>
          <p:cNvPr id="581" name="Google Shape;581;p66"/>
          <p:cNvSpPr txBox="1"/>
          <p:nvPr>
            <p:ph type="title"/>
          </p:nvPr>
        </p:nvSpPr>
        <p:spPr>
          <a:xfrm>
            <a:off x="588900" y="4"/>
            <a:ext cx="7966200" cy="751800"/>
          </a:xfrm>
          <a:prstGeom prst="rect">
            <a:avLst/>
          </a:prstGeom>
          <a:noFill/>
          <a:ln>
            <a:noFill/>
          </a:ln>
        </p:spPr>
        <p:txBody>
          <a:bodyPr anchorCtr="0" anchor="ctr" bIns="17125" lIns="34275" spcFirstLastPara="1" rIns="34275" wrap="square" tIns="17125">
            <a:noAutofit/>
          </a:bodyPr>
          <a:lstStyle/>
          <a:p>
            <a:pPr indent="0" lvl="0" marL="0" rtl="0" algn="ctr">
              <a:spcBef>
                <a:spcPts val="0"/>
              </a:spcBef>
              <a:spcAft>
                <a:spcPts val="0"/>
              </a:spcAft>
              <a:buSzPts val="1300"/>
              <a:buFont typeface="Arial"/>
              <a:buNone/>
            </a:pPr>
            <a:r>
              <a:rPr lang="en-GB" sz="2000">
                <a:solidFill>
                  <a:schemeClr val="dk1"/>
                </a:solidFill>
              </a:rPr>
              <a:t>Centralization Challenges</a:t>
            </a:r>
            <a:endParaRPr sz="2000"/>
          </a:p>
        </p:txBody>
      </p:sp>
      <p:sp>
        <p:nvSpPr>
          <p:cNvPr id="582" name="Google Shape;582;p66"/>
          <p:cNvSpPr/>
          <p:nvPr/>
        </p:nvSpPr>
        <p:spPr>
          <a:xfrm rot="-8796802">
            <a:off x="5612198" y="2609748"/>
            <a:ext cx="172819" cy="260353"/>
          </a:xfrm>
          <a:prstGeom prst="halfFrame">
            <a:avLst>
              <a:gd fmla="val 33333" name="adj1"/>
              <a:gd fmla="val 33333" name="adj2"/>
            </a:avLst>
          </a:prstGeom>
          <a:solidFill>
            <a:srgbClr val="59C32B"/>
          </a:solidFill>
          <a:ln cap="flat" cmpd="sng" w="9525">
            <a:solidFill>
              <a:srgbClr val="737A8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66"/>
          <p:cNvSpPr/>
          <p:nvPr/>
        </p:nvSpPr>
        <p:spPr>
          <a:xfrm rot="-8796802">
            <a:off x="6793098" y="3007798"/>
            <a:ext cx="172819" cy="260353"/>
          </a:xfrm>
          <a:prstGeom prst="halfFrame">
            <a:avLst>
              <a:gd fmla="val 33333" name="adj1"/>
              <a:gd fmla="val 33333" name="adj2"/>
            </a:avLst>
          </a:prstGeom>
          <a:solidFill>
            <a:srgbClr val="59C32B"/>
          </a:solidFill>
          <a:ln cap="flat" cmpd="sng" w="9525">
            <a:solidFill>
              <a:srgbClr val="737A8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66"/>
          <p:cNvSpPr/>
          <p:nvPr/>
        </p:nvSpPr>
        <p:spPr>
          <a:xfrm rot="-8796802">
            <a:off x="5612198" y="3404023"/>
            <a:ext cx="172819" cy="260353"/>
          </a:xfrm>
          <a:prstGeom prst="halfFrame">
            <a:avLst>
              <a:gd fmla="val 33333" name="adj1"/>
              <a:gd fmla="val 33333" name="adj2"/>
            </a:avLst>
          </a:prstGeom>
          <a:solidFill>
            <a:srgbClr val="59C32B"/>
          </a:solidFill>
          <a:ln cap="flat" cmpd="sng" w="9525">
            <a:solidFill>
              <a:srgbClr val="737A8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66"/>
          <p:cNvSpPr/>
          <p:nvPr/>
        </p:nvSpPr>
        <p:spPr>
          <a:xfrm rot="-8796802">
            <a:off x="6793098" y="2609748"/>
            <a:ext cx="172819" cy="260353"/>
          </a:xfrm>
          <a:prstGeom prst="halfFrame">
            <a:avLst>
              <a:gd fmla="val 33333" name="adj1"/>
              <a:gd fmla="val 33333" name="adj2"/>
            </a:avLst>
          </a:prstGeom>
          <a:solidFill>
            <a:srgbClr val="59C32B"/>
          </a:solidFill>
          <a:ln cap="flat" cmpd="sng" w="9525">
            <a:solidFill>
              <a:srgbClr val="737A8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66"/>
          <p:cNvSpPr/>
          <p:nvPr/>
        </p:nvSpPr>
        <p:spPr>
          <a:xfrm rot="2700000">
            <a:off x="5522752" y="3002830"/>
            <a:ext cx="351715" cy="353836"/>
          </a:xfrm>
          <a:prstGeom prst="plus">
            <a:avLst>
              <a:gd fmla="val 46574" name="adj"/>
            </a:avLst>
          </a:prstGeom>
          <a:solidFill>
            <a:srgbClr val="FF0000"/>
          </a:solidFill>
          <a:ln cap="flat" cmpd="sng" w="9525">
            <a:solidFill>
              <a:srgbClr val="737A8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66"/>
          <p:cNvSpPr/>
          <p:nvPr/>
        </p:nvSpPr>
        <p:spPr>
          <a:xfrm rot="2700000">
            <a:off x="6703652" y="3399605"/>
            <a:ext cx="351715" cy="353836"/>
          </a:xfrm>
          <a:prstGeom prst="plus">
            <a:avLst>
              <a:gd fmla="val 46574" name="adj"/>
            </a:avLst>
          </a:prstGeom>
          <a:solidFill>
            <a:srgbClr val="FF0000"/>
          </a:solidFill>
          <a:ln cap="flat" cmpd="sng" w="9525">
            <a:solidFill>
              <a:srgbClr val="737A8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67"/>
          <p:cNvSpPr txBox="1"/>
          <p:nvPr>
            <p:ph type="title"/>
          </p:nvPr>
        </p:nvSpPr>
        <p:spPr>
          <a:xfrm>
            <a:off x="588900" y="4"/>
            <a:ext cx="7966200" cy="751800"/>
          </a:xfrm>
          <a:prstGeom prst="rect">
            <a:avLst/>
          </a:prstGeom>
          <a:noFill/>
          <a:ln>
            <a:noFill/>
          </a:ln>
        </p:spPr>
        <p:txBody>
          <a:bodyPr anchorCtr="0" anchor="ctr" bIns="17125" lIns="34275" spcFirstLastPara="1" rIns="34275" wrap="square" tIns="17125">
            <a:noAutofit/>
          </a:bodyPr>
          <a:lstStyle/>
          <a:p>
            <a:pPr indent="0" lvl="0" marL="0" rtl="0" algn="ctr">
              <a:spcBef>
                <a:spcPts val="0"/>
              </a:spcBef>
              <a:spcAft>
                <a:spcPts val="0"/>
              </a:spcAft>
              <a:buSzPts val="1300"/>
              <a:buFont typeface="Arial"/>
              <a:buNone/>
            </a:pPr>
            <a:r>
              <a:rPr lang="en-GB" sz="2000">
                <a:solidFill>
                  <a:schemeClr val="dk1"/>
                </a:solidFill>
              </a:rPr>
              <a:t>Centralization Challenges</a:t>
            </a:r>
            <a:endParaRPr sz="2000"/>
          </a:p>
        </p:txBody>
      </p:sp>
      <p:sp>
        <p:nvSpPr>
          <p:cNvPr id="593" name="Google Shape;593;p67"/>
          <p:cNvSpPr txBox="1"/>
          <p:nvPr/>
        </p:nvSpPr>
        <p:spPr>
          <a:xfrm>
            <a:off x="1040025" y="751800"/>
            <a:ext cx="6678600" cy="27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CCCCCC"/>
                </a:solidFill>
              </a:rPr>
              <a:t>Datasets provided by central data infrastructure team</a:t>
            </a:r>
            <a:endParaRPr sz="1800">
              <a:solidFill>
                <a:srgbClr val="CCCCCC"/>
              </a:solidFill>
            </a:endParaRPr>
          </a:p>
          <a:p>
            <a:pPr indent="-342900" lvl="0" marL="457200" rtl="0" algn="l">
              <a:spcBef>
                <a:spcPts val="0"/>
              </a:spcBef>
              <a:spcAft>
                <a:spcPts val="0"/>
              </a:spcAft>
              <a:buClr>
                <a:srgbClr val="CCCCCC"/>
              </a:buClr>
              <a:buSzPts val="1800"/>
              <a:buChar char="●"/>
            </a:pPr>
            <a:r>
              <a:rPr lang="en-GB" sz="1800">
                <a:solidFill>
                  <a:srgbClr val="CCCCCC"/>
                </a:solidFill>
              </a:rPr>
              <a:t>Lack of ownership</a:t>
            </a:r>
            <a:endParaRPr sz="1800">
              <a:solidFill>
                <a:srgbClr val="CCCCCC"/>
              </a:solidFill>
            </a:endParaRPr>
          </a:p>
          <a:p>
            <a:pPr indent="0" lvl="0" marL="0" rtl="0" algn="l">
              <a:spcBef>
                <a:spcPts val="0"/>
              </a:spcBef>
              <a:spcAft>
                <a:spcPts val="0"/>
              </a:spcAft>
              <a:buNone/>
            </a:pPr>
            <a:r>
              <a:rPr lang="en-GB" sz="1800">
                <a:solidFill>
                  <a:srgbClr val="CCCCCC"/>
                </a:solidFill>
              </a:rPr>
              <a:t>Data pipelines operated by central data infrastructure team</a:t>
            </a:r>
            <a:endParaRPr sz="1800">
              <a:solidFill>
                <a:srgbClr val="CCCCCC"/>
              </a:solidFill>
            </a:endParaRPr>
          </a:p>
          <a:p>
            <a:pPr indent="-342900" lvl="0" marL="457200" rtl="0" algn="l">
              <a:spcBef>
                <a:spcPts val="0"/>
              </a:spcBef>
              <a:spcAft>
                <a:spcPts val="0"/>
              </a:spcAft>
              <a:buClr>
                <a:srgbClr val="CCCCCC"/>
              </a:buClr>
              <a:buSzPts val="1800"/>
              <a:buChar char="●"/>
            </a:pPr>
            <a:r>
              <a:rPr lang="en-GB" sz="1800">
                <a:solidFill>
                  <a:srgbClr val="CCCCCC"/>
                </a:solidFill>
              </a:rPr>
              <a:t>Lack of quality</a:t>
            </a:r>
            <a:endParaRPr sz="1800">
              <a:solidFill>
                <a:srgbClr val="CCCCCC"/>
              </a:solidFill>
            </a:endParaRPr>
          </a:p>
          <a:p>
            <a:pPr indent="0" lvl="0" marL="0" rtl="0" algn="l">
              <a:spcBef>
                <a:spcPts val="0"/>
              </a:spcBef>
              <a:spcAft>
                <a:spcPts val="0"/>
              </a:spcAft>
              <a:buNone/>
            </a:pPr>
            <a:r>
              <a:rPr lang="en-GB" sz="1800"/>
              <a:t>Organizational</a:t>
            </a:r>
            <a:r>
              <a:rPr lang="en-GB" sz="1800"/>
              <a:t> scaling</a:t>
            </a:r>
            <a:endParaRPr sz="1800"/>
          </a:p>
          <a:p>
            <a:pPr indent="-342900" lvl="0" marL="457200" rtl="0" algn="l">
              <a:spcBef>
                <a:spcPts val="0"/>
              </a:spcBef>
              <a:spcAft>
                <a:spcPts val="0"/>
              </a:spcAft>
              <a:buSzPts val="1800"/>
              <a:buChar char="●"/>
            </a:pPr>
            <a:r>
              <a:rPr lang="en-GB" sz="1800"/>
              <a:t>Central team becomes the </a:t>
            </a:r>
            <a:r>
              <a:rPr lang="en-GB" sz="1800"/>
              <a:t>bottleneck</a:t>
            </a:r>
            <a:endParaRPr sz="1800"/>
          </a:p>
          <a:p>
            <a:pPr indent="0" lvl="0" marL="0" rtl="0" algn="l">
              <a:spcBef>
                <a:spcPts val="0"/>
              </a:spcBef>
              <a:spcAft>
                <a:spcPts val="0"/>
              </a:spcAft>
              <a:buNone/>
            </a:pPr>
            <a:r>
              <a:t/>
            </a:r>
            <a:endParaRPr/>
          </a:p>
        </p:txBody>
      </p:sp>
      <p:grpSp>
        <p:nvGrpSpPr>
          <p:cNvPr id="594" name="Google Shape;594;p67"/>
          <p:cNvGrpSpPr/>
          <p:nvPr/>
        </p:nvGrpSpPr>
        <p:grpSpPr>
          <a:xfrm>
            <a:off x="3182025" y="2524025"/>
            <a:ext cx="2394600" cy="2291275"/>
            <a:chOff x="3177150" y="2354225"/>
            <a:chExt cx="2394600" cy="2291275"/>
          </a:xfrm>
        </p:grpSpPr>
        <p:pic>
          <p:nvPicPr>
            <p:cNvPr id="595" name="Google Shape;595;p67"/>
            <p:cNvPicPr preferRelativeResize="0"/>
            <p:nvPr/>
          </p:nvPicPr>
          <p:blipFill>
            <a:blip r:embed="rId3">
              <a:alphaModFix/>
            </a:blip>
            <a:stretch>
              <a:fillRect/>
            </a:stretch>
          </p:blipFill>
          <p:spPr>
            <a:xfrm>
              <a:off x="4193025" y="3276400"/>
              <a:ext cx="372600" cy="372600"/>
            </a:xfrm>
            <a:prstGeom prst="rect">
              <a:avLst/>
            </a:prstGeom>
            <a:noFill/>
            <a:ln>
              <a:noFill/>
            </a:ln>
          </p:spPr>
        </p:pic>
        <p:pic>
          <p:nvPicPr>
            <p:cNvPr id="596" name="Google Shape;596;p67"/>
            <p:cNvPicPr preferRelativeResize="0"/>
            <p:nvPr/>
          </p:nvPicPr>
          <p:blipFill>
            <a:blip r:embed="rId3">
              <a:alphaModFix/>
            </a:blip>
            <a:stretch>
              <a:fillRect/>
            </a:stretch>
          </p:blipFill>
          <p:spPr>
            <a:xfrm>
              <a:off x="3177150" y="4187425"/>
              <a:ext cx="372600" cy="372600"/>
            </a:xfrm>
            <a:prstGeom prst="rect">
              <a:avLst/>
            </a:prstGeom>
            <a:noFill/>
            <a:ln>
              <a:noFill/>
            </a:ln>
          </p:spPr>
        </p:pic>
        <p:pic>
          <p:nvPicPr>
            <p:cNvPr id="597" name="Google Shape;597;p67"/>
            <p:cNvPicPr preferRelativeResize="0"/>
            <p:nvPr/>
          </p:nvPicPr>
          <p:blipFill>
            <a:blip r:embed="rId3">
              <a:alphaModFix/>
            </a:blip>
            <a:stretch>
              <a:fillRect/>
            </a:stretch>
          </p:blipFill>
          <p:spPr>
            <a:xfrm>
              <a:off x="3595050" y="2492125"/>
              <a:ext cx="372600" cy="372600"/>
            </a:xfrm>
            <a:prstGeom prst="rect">
              <a:avLst/>
            </a:prstGeom>
            <a:noFill/>
            <a:ln>
              <a:noFill/>
            </a:ln>
          </p:spPr>
        </p:pic>
        <p:pic>
          <p:nvPicPr>
            <p:cNvPr id="598" name="Google Shape;598;p67"/>
            <p:cNvPicPr preferRelativeResize="0"/>
            <p:nvPr/>
          </p:nvPicPr>
          <p:blipFill>
            <a:blip r:embed="rId3">
              <a:alphaModFix/>
            </a:blip>
            <a:stretch>
              <a:fillRect/>
            </a:stretch>
          </p:blipFill>
          <p:spPr>
            <a:xfrm>
              <a:off x="3845600" y="4234275"/>
              <a:ext cx="372600" cy="372600"/>
            </a:xfrm>
            <a:prstGeom prst="rect">
              <a:avLst/>
            </a:prstGeom>
            <a:noFill/>
            <a:ln>
              <a:noFill/>
            </a:ln>
          </p:spPr>
        </p:pic>
        <p:pic>
          <p:nvPicPr>
            <p:cNvPr id="599" name="Google Shape;599;p67"/>
            <p:cNvPicPr preferRelativeResize="0"/>
            <p:nvPr/>
          </p:nvPicPr>
          <p:blipFill>
            <a:blip r:embed="rId3">
              <a:alphaModFix/>
            </a:blip>
            <a:stretch>
              <a:fillRect/>
            </a:stretch>
          </p:blipFill>
          <p:spPr>
            <a:xfrm>
              <a:off x="4688825" y="4272900"/>
              <a:ext cx="372600" cy="372600"/>
            </a:xfrm>
            <a:prstGeom prst="rect">
              <a:avLst/>
            </a:prstGeom>
            <a:noFill/>
            <a:ln>
              <a:noFill/>
            </a:ln>
          </p:spPr>
        </p:pic>
        <p:pic>
          <p:nvPicPr>
            <p:cNvPr id="600" name="Google Shape;600;p67"/>
            <p:cNvPicPr preferRelativeResize="0"/>
            <p:nvPr/>
          </p:nvPicPr>
          <p:blipFill>
            <a:blip r:embed="rId3">
              <a:alphaModFix/>
            </a:blip>
            <a:stretch>
              <a:fillRect/>
            </a:stretch>
          </p:blipFill>
          <p:spPr>
            <a:xfrm>
              <a:off x="4193025" y="2354225"/>
              <a:ext cx="372600" cy="372600"/>
            </a:xfrm>
            <a:prstGeom prst="rect">
              <a:avLst/>
            </a:prstGeom>
            <a:noFill/>
            <a:ln>
              <a:noFill/>
            </a:ln>
          </p:spPr>
        </p:pic>
        <p:pic>
          <p:nvPicPr>
            <p:cNvPr id="601" name="Google Shape;601;p67"/>
            <p:cNvPicPr preferRelativeResize="0"/>
            <p:nvPr/>
          </p:nvPicPr>
          <p:blipFill>
            <a:blip r:embed="rId3">
              <a:alphaModFix/>
            </a:blip>
            <a:stretch>
              <a:fillRect/>
            </a:stretch>
          </p:blipFill>
          <p:spPr>
            <a:xfrm>
              <a:off x="4655375" y="2594975"/>
              <a:ext cx="372600" cy="372600"/>
            </a:xfrm>
            <a:prstGeom prst="rect">
              <a:avLst/>
            </a:prstGeom>
            <a:noFill/>
            <a:ln>
              <a:noFill/>
            </a:ln>
          </p:spPr>
        </p:pic>
        <p:pic>
          <p:nvPicPr>
            <p:cNvPr id="602" name="Google Shape;602;p67"/>
            <p:cNvPicPr preferRelativeResize="0"/>
            <p:nvPr/>
          </p:nvPicPr>
          <p:blipFill>
            <a:blip r:embed="rId3">
              <a:alphaModFix/>
            </a:blip>
            <a:stretch>
              <a:fillRect/>
            </a:stretch>
          </p:blipFill>
          <p:spPr>
            <a:xfrm>
              <a:off x="5199150" y="2492125"/>
              <a:ext cx="372600" cy="372600"/>
            </a:xfrm>
            <a:prstGeom prst="rect">
              <a:avLst/>
            </a:prstGeom>
            <a:noFill/>
            <a:ln>
              <a:noFill/>
            </a:ln>
          </p:spPr>
        </p:pic>
        <p:cxnSp>
          <p:nvCxnSpPr>
            <p:cNvPr id="603" name="Google Shape;603;p67"/>
            <p:cNvCxnSpPr>
              <a:stCxn id="597" idx="2"/>
            </p:cNvCxnSpPr>
            <p:nvPr/>
          </p:nvCxnSpPr>
          <p:spPr>
            <a:xfrm>
              <a:off x="3781350" y="2864725"/>
              <a:ext cx="436500" cy="405000"/>
            </a:xfrm>
            <a:prstGeom prst="straightConnector1">
              <a:avLst/>
            </a:prstGeom>
            <a:noFill/>
            <a:ln cap="flat" cmpd="sng" w="28575">
              <a:solidFill>
                <a:schemeClr val="dk2"/>
              </a:solidFill>
              <a:prstDash val="solid"/>
              <a:round/>
              <a:headEnd len="med" w="med" type="none"/>
              <a:tailEnd len="med" w="med" type="triangle"/>
            </a:ln>
          </p:spPr>
        </p:cxnSp>
        <p:cxnSp>
          <p:nvCxnSpPr>
            <p:cNvPr id="604" name="Google Shape;604;p67"/>
            <p:cNvCxnSpPr>
              <a:stCxn id="600" idx="2"/>
              <a:endCxn id="595" idx="0"/>
            </p:cNvCxnSpPr>
            <p:nvPr/>
          </p:nvCxnSpPr>
          <p:spPr>
            <a:xfrm>
              <a:off x="4379325" y="2726825"/>
              <a:ext cx="0" cy="549600"/>
            </a:xfrm>
            <a:prstGeom prst="straightConnector1">
              <a:avLst/>
            </a:prstGeom>
            <a:noFill/>
            <a:ln cap="flat" cmpd="sng" w="28575">
              <a:solidFill>
                <a:schemeClr val="dk2"/>
              </a:solidFill>
              <a:prstDash val="solid"/>
              <a:round/>
              <a:headEnd len="med" w="med" type="none"/>
              <a:tailEnd len="med" w="med" type="triangle"/>
            </a:ln>
          </p:spPr>
        </p:cxnSp>
        <p:cxnSp>
          <p:nvCxnSpPr>
            <p:cNvPr id="605" name="Google Shape;605;p67"/>
            <p:cNvCxnSpPr>
              <a:stCxn id="601" idx="2"/>
            </p:cNvCxnSpPr>
            <p:nvPr/>
          </p:nvCxnSpPr>
          <p:spPr>
            <a:xfrm flipH="1">
              <a:off x="4559375" y="2967575"/>
              <a:ext cx="282300" cy="302100"/>
            </a:xfrm>
            <a:prstGeom prst="straightConnector1">
              <a:avLst/>
            </a:prstGeom>
            <a:noFill/>
            <a:ln cap="flat" cmpd="sng" w="28575">
              <a:solidFill>
                <a:schemeClr val="dk2"/>
              </a:solidFill>
              <a:prstDash val="solid"/>
              <a:round/>
              <a:headEnd len="med" w="med" type="none"/>
              <a:tailEnd len="med" w="med" type="triangle"/>
            </a:ln>
          </p:spPr>
        </p:cxnSp>
        <p:cxnSp>
          <p:nvCxnSpPr>
            <p:cNvPr id="606" name="Google Shape;606;p67"/>
            <p:cNvCxnSpPr>
              <a:stCxn id="602" idx="2"/>
            </p:cNvCxnSpPr>
            <p:nvPr/>
          </p:nvCxnSpPr>
          <p:spPr>
            <a:xfrm flipH="1">
              <a:off x="4764150" y="2864725"/>
              <a:ext cx="621300" cy="374700"/>
            </a:xfrm>
            <a:prstGeom prst="straightConnector1">
              <a:avLst/>
            </a:prstGeom>
            <a:noFill/>
            <a:ln cap="flat" cmpd="sng" w="28575">
              <a:solidFill>
                <a:schemeClr val="dk2"/>
              </a:solidFill>
              <a:prstDash val="solid"/>
              <a:round/>
              <a:headEnd len="med" w="med" type="none"/>
              <a:tailEnd len="med" w="med" type="triangle"/>
            </a:ln>
          </p:spPr>
        </p:cxnSp>
        <p:cxnSp>
          <p:nvCxnSpPr>
            <p:cNvPr id="607" name="Google Shape;607;p67"/>
            <p:cNvCxnSpPr/>
            <p:nvPr/>
          </p:nvCxnSpPr>
          <p:spPr>
            <a:xfrm flipH="1">
              <a:off x="3557975" y="3656600"/>
              <a:ext cx="660000" cy="546300"/>
            </a:xfrm>
            <a:prstGeom prst="straightConnector1">
              <a:avLst/>
            </a:prstGeom>
            <a:noFill/>
            <a:ln cap="flat" cmpd="sng" w="28575">
              <a:solidFill>
                <a:schemeClr val="dk2"/>
              </a:solidFill>
              <a:prstDash val="solid"/>
              <a:round/>
              <a:headEnd len="med" w="med" type="none"/>
              <a:tailEnd len="med" w="med" type="triangle"/>
            </a:ln>
          </p:spPr>
        </p:cxnSp>
        <p:cxnSp>
          <p:nvCxnSpPr>
            <p:cNvPr id="608" name="Google Shape;608;p67"/>
            <p:cNvCxnSpPr/>
            <p:nvPr/>
          </p:nvCxnSpPr>
          <p:spPr>
            <a:xfrm flipH="1">
              <a:off x="4202925" y="3649000"/>
              <a:ext cx="176400" cy="538500"/>
            </a:xfrm>
            <a:prstGeom prst="straightConnector1">
              <a:avLst/>
            </a:prstGeom>
            <a:noFill/>
            <a:ln cap="flat" cmpd="sng" w="28575">
              <a:solidFill>
                <a:schemeClr val="dk2"/>
              </a:solidFill>
              <a:prstDash val="solid"/>
              <a:round/>
              <a:headEnd len="med" w="med" type="none"/>
              <a:tailEnd len="med" w="med" type="triangle"/>
            </a:ln>
          </p:spPr>
        </p:cxnSp>
        <p:cxnSp>
          <p:nvCxnSpPr>
            <p:cNvPr id="609" name="Google Shape;609;p67"/>
            <p:cNvCxnSpPr>
              <a:endCxn id="599" idx="0"/>
            </p:cNvCxnSpPr>
            <p:nvPr/>
          </p:nvCxnSpPr>
          <p:spPr>
            <a:xfrm>
              <a:off x="4536725" y="3671700"/>
              <a:ext cx="338400" cy="601200"/>
            </a:xfrm>
            <a:prstGeom prst="straightConnector1">
              <a:avLst/>
            </a:prstGeom>
            <a:noFill/>
            <a:ln cap="flat" cmpd="sng" w="28575">
              <a:solidFill>
                <a:schemeClr val="dk2"/>
              </a:solidFill>
              <a:prstDash val="solid"/>
              <a:round/>
              <a:headEnd len="med" w="med" type="none"/>
              <a:tailEnd len="med" w="med" type="triangle"/>
            </a:ln>
          </p:spPr>
        </p:cxn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68"/>
          <p:cNvSpPr txBox="1"/>
          <p:nvPr>
            <p:ph type="title"/>
          </p:nvPr>
        </p:nvSpPr>
        <p:spPr>
          <a:xfrm>
            <a:off x="588900" y="4"/>
            <a:ext cx="7966200" cy="751800"/>
          </a:xfrm>
          <a:prstGeom prst="rect">
            <a:avLst/>
          </a:prstGeom>
          <a:noFill/>
          <a:ln>
            <a:noFill/>
          </a:ln>
        </p:spPr>
        <p:txBody>
          <a:bodyPr anchorCtr="0" anchor="ctr" bIns="34275" lIns="68550" spcFirstLastPara="1" rIns="68550" wrap="square" tIns="34275">
            <a:noAutofit/>
          </a:bodyPr>
          <a:lstStyle/>
          <a:p>
            <a:pPr indent="0" lvl="0" marL="0" rtl="0" algn="ctr">
              <a:lnSpc>
                <a:spcPct val="90000"/>
              </a:lnSpc>
              <a:spcBef>
                <a:spcPts val="0"/>
              </a:spcBef>
              <a:spcAft>
                <a:spcPts val="0"/>
              </a:spcAft>
              <a:buSzPts val="3900"/>
              <a:buNone/>
            </a:pPr>
            <a:r>
              <a:rPr lang="en-GB" sz="2000"/>
              <a:t>A Recurring Pattern</a:t>
            </a:r>
            <a:endParaRPr sz="2000"/>
          </a:p>
        </p:txBody>
      </p:sp>
      <p:sp>
        <p:nvSpPr>
          <p:cNvPr id="615" name="Google Shape;615;p68"/>
          <p:cNvSpPr/>
          <p:nvPr/>
        </p:nvSpPr>
        <p:spPr>
          <a:xfrm flipH="1" rot="5400000">
            <a:off x="1722423" y="2394975"/>
            <a:ext cx="2120700" cy="465600"/>
          </a:xfrm>
          <a:prstGeom prst="parallelogram">
            <a:avLst>
              <a:gd fmla="val 25000" name="adj"/>
            </a:avLst>
          </a:prstGeom>
          <a:solidFill>
            <a:srgbClr val="5E5E5E">
              <a:alpha val="2229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16" name="Google Shape;616;p68"/>
          <p:cNvSpPr/>
          <p:nvPr/>
        </p:nvSpPr>
        <p:spPr>
          <a:xfrm flipH="1" rot="5400000">
            <a:off x="1639712" y="2324710"/>
            <a:ext cx="2120700" cy="465600"/>
          </a:xfrm>
          <a:prstGeom prst="parallelogram">
            <a:avLst>
              <a:gd fmla="val 25000" name="adj"/>
            </a:avLst>
          </a:prstGeom>
          <a:solidFill>
            <a:srgbClr val="5E5E5E">
              <a:alpha val="2229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17" name="Google Shape;617;p68"/>
          <p:cNvSpPr/>
          <p:nvPr/>
        </p:nvSpPr>
        <p:spPr>
          <a:xfrm flipH="1" rot="5400000">
            <a:off x="5056365" y="2389180"/>
            <a:ext cx="2120700" cy="465600"/>
          </a:xfrm>
          <a:prstGeom prst="parallelogram">
            <a:avLst>
              <a:gd fmla="val 25000" name="adj"/>
            </a:avLst>
          </a:prstGeom>
          <a:solidFill>
            <a:srgbClr val="5E5E5E">
              <a:alpha val="2229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18" name="Google Shape;618;p68"/>
          <p:cNvSpPr/>
          <p:nvPr/>
        </p:nvSpPr>
        <p:spPr>
          <a:xfrm flipH="1" rot="5400000">
            <a:off x="4973654" y="2318915"/>
            <a:ext cx="2120700" cy="465600"/>
          </a:xfrm>
          <a:prstGeom prst="parallelogram">
            <a:avLst>
              <a:gd fmla="val 25000" name="adj"/>
            </a:avLst>
          </a:prstGeom>
          <a:solidFill>
            <a:srgbClr val="5E5E5E">
              <a:alpha val="2229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19" name="Google Shape;619;p68"/>
          <p:cNvSpPr txBox="1"/>
          <p:nvPr/>
        </p:nvSpPr>
        <p:spPr>
          <a:xfrm>
            <a:off x="484600" y="2715250"/>
            <a:ext cx="1914300" cy="85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000000"/>
                </a:solidFill>
                <a:latin typeface="Open Sans Light"/>
                <a:ea typeface="Open Sans Light"/>
                <a:cs typeface="Open Sans Light"/>
                <a:sym typeface="Open Sans Light"/>
              </a:rPr>
              <a:t>Source </a:t>
            </a:r>
            <a:r>
              <a:rPr lang="en-GB">
                <a:latin typeface="Open Sans Light"/>
                <a:ea typeface="Open Sans Light"/>
                <a:cs typeface="Open Sans Light"/>
                <a:sym typeface="Open Sans Light"/>
              </a:rPr>
              <a:t>d</a:t>
            </a:r>
            <a:r>
              <a:rPr lang="en-GB">
                <a:solidFill>
                  <a:srgbClr val="000000"/>
                </a:solidFill>
                <a:latin typeface="Open Sans Light"/>
                <a:ea typeface="Open Sans Light"/>
                <a:cs typeface="Open Sans Light"/>
                <a:sym typeface="Open Sans Light"/>
              </a:rPr>
              <a:t>omain product teams </a:t>
            </a:r>
            <a:r>
              <a:rPr lang="en-GB">
                <a:latin typeface="Open Sans Light"/>
                <a:ea typeface="Open Sans Light"/>
                <a:cs typeface="Open Sans Light"/>
                <a:sym typeface="Open Sans Light"/>
              </a:rPr>
              <a:t>generating</a:t>
            </a:r>
            <a:r>
              <a:rPr lang="en-GB">
                <a:solidFill>
                  <a:srgbClr val="000000"/>
                </a:solidFill>
                <a:latin typeface="Open Sans Light"/>
                <a:ea typeface="Open Sans Light"/>
                <a:cs typeface="Open Sans Light"/>
                <a:sym typeface="Open Sans Light"/>
              </a:rPr>
              <a:t> </a:t>
            </a:r>
            <a:r>
              <a:rPr lang="en-GB">
                <a:latin typeface="Open Sans Light"/>
                <a:ea typeface="Open Sans Light"/>
                <a:cs typeface="Open Sans Light"/>
                <a:sym typeface="Open Sans Light"/>
              </a:rPr>
              <a:t>d</a:t>
            </a:r>
            <a:r>
              <a:rPr lang="en-GB">
                <a:solidFill>
                  <a:srgbClr val="000000"/>
                </a:solidFill>
                <a:latin typeface="Open Sans Light"/>
                <a:ea typeface="Open Sans Light"/>
                <a:cs typeface="Open Sans Light"/>
                <a:sym typeface="Open Sans Light"/>
              </a:rPr>
              <a:t>ata</a:t>
            </a:r>
            <a:endParaRPr>
              <a:solidFill>
                <a:srgbClr val="000000"/>
              </a:solidFill>
              <a:latin typeface="Open Sans Light"/>
              <a:ea typeface="Open Sans Light"/>
              <a:cs typeface="Open Sans Light"/>
              <a:sym typeface="Open Sans Light"/>
            </a:endParaRPr>
          </a:p>
        </p:txBody>
      </p:sp>
      <p:sp>
        <p:nvSpPr>
          <p:cNvPr id="620" name="Google Shape;620;p68"/>
          <p:cNvSpPr txBox="1"/>
          <p:nvPr/>
        </p:nvSpPr>
        <p:spPr>
          <a:xfrm>
            <a:off x="6447290" y="2715242"/>
            <a:ext cx="2078700" cy="85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Open Sans Light"/>
                <a:ea typeface="Open Sans Light"/>
                <a:cs typeface="Open Sans Light"/>
                <a:sym typeface="Open Sans Light"/>
              </a:rPr>
              <a:t>Teams, decisions makers, data scientists consuming data  </a:t>
            </a:r>
            <a:endParaRPr>
              <a:solidFill>
                <a:srgbClr val="000000"/>
              </a:solidFill>
              <a:latin typeface="Open Sans Light"/>
              <a:ea typeface="Open Sans Light"/>
              <a:cs typeface="Open Sans Light"/>
              <a:sym typeface="Open Sans Light"/>
            </a:endParaRPr>
          </a:p>
        </p:txBody>
      </p:sp>
      <p:sp>
        <p:nvSpPr>
          <p:cNvPr id="621" name="Google Shape;621;p68"/>
          <p:cNvSpPr txBox="1"/>
          <p:nvPr/>
        </p:nvSpPr>
        <p:spPr>
          <a:xfrm>
            <a:off x="3242836" y="2715242"/>
            <a:ext cx="2248500" cy="85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000000"/>
                </a:solidFill>
                <a:latin typeface="Open Sans Light"/>
                <a:ea typeface="Open Sans Light"/>
                <a:cs typeface="Open Sans Light"/>
                <a:sym typeface="Open Sans Light"/>
              </a:rPr>
              <a:t>Data &amp; ML </a:t>
            </a:r>
            <a:r>
              <a:rPr lang="en-GB">
                <a:latin typeface="Open Sans Light"/>
                <a:ea typeface="Open Sans Light"/>
                <a:cs typeface="Open Sans Light"/>
                <a:sym typeface="Open Sans Light"/>
              </a:rPr>
              <a:t>e</a:t>
            </a:r>
            <a:r>
              <a:rPr lang="en-GB">
                <a:solidFill>
                  <a:srgbClr val="000000"/>
                </a:solidFill>
                <a:latin typeface="Open Sans Light"/>
                <a:ea typeface="Open Sans Light"/>
                <a:cs typeface="Open Sans Light"/>
                <a:sym typeface="Open Sans Light"/>
              </a:rPr>
              <a:t>ngineers </a:t>
            </a:r>
            <a:r>
              <a:rPr lang="en-GB">
                <a:latin typeface="Open Sans Light"/>
                <a:ea typeface="Open Sans Light"/>
                <a:cs typeface="Open Sans Light"/>
                <a:sym typeface="Open Sans Light"/>
              </a:rPr>
              <a:t>maintaining the </a:t>
            </a:r>
            <a:br>
              <a:rPr lang="en-GB">
                <a:latin typeface="Open Sans Light"/>
                <a:ea typeface="Open Sans Light"/>
                <a:cs typeface="Open Sans Light"/>
                <a:sym typeface="Open Sans Light"/>
              </a:rPr>
            </a:br>
            <a:r>
              <a:rPr lang="en-GB">
                <a:latin typeface="Open Sans Light"/>
                <a:ea typeface="Open Sans Light"/>
                <a:cs typeface="Open Sans Light"/>
                <a:sym typeface="Open Sans Light"/>
              </a:rPr>
              <a:t>data platform</a:t>
            </a:r>
            <a:endParaRPr>
              <a:solidFill>
                <a:srgbClr val="000000"/>
              </a:solidFill>
              <a:latin typeface="Open Sans Light"/>
              <a:ea typeface="Open Sans Light"/>
              <a:cs typeface="Open Sans Light"/>
              <a:sym typeface="Open Sans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69"/>
          <p:cNvSpPr txBox="1"/>
          <p:nvPr>
            <p:ph type="title"/>
          </p:nvPr>
        </p:nvSpPr>
        <p:spPr>
          <a:xfrm>
            <a:off x="588900" y="4"/>
            <a:ext cx="7966200" cy="751800"/>
          </a:xfrm>
          <a:prstGeom prst="rect">
            <a:avLst/>
          </a:prstGeom>
          <a:noFill/>
          <a:ln>
            <a:noFill/>
          </a:ln>
        </p:spPr>
        <p:txBody>
          <a:bodyPr anchorCtr="0" anchor="ctr" bIns="34275" lIns="68550" spcFirstLastPara="1" rIns="68550" wrap="square" tIns="34275">
            <a:noAutofit/>
          </a:bodyPr>
          <a:lstStyle/>
          <a:p>
            <a:pPr indent="0" lvl="0" marL="0" rtl="0" algn="ctr">
              <a:lnSpc>
                <a:spcPct val="90000"/>
              </a:lnSpc>
              <a:spcBef>
                <a:spcPts val="0"/>
              </a:spcBef>
              <a:spcAft>
                <a:spcPts val="0"/>
              </a:spcAft>
              <a:buSzPts val="3900"/>
              <a:buNone/>
            </a:pPr>
            <a:r>
              <a:rPr lang="en-GB" sz="2000"/>
              <a:t>A Recurring Pattern</a:t>
            </a:r>
            <a:endParaRPr sz="2000"/>
          </a:p>
        </p:txBody>
      </p:sp>
      <p:sp>
        <p:nvSpPr>
          <p:cNvPr id="627" name="Google Shape;627;p69"/>
          <p:cNvSpPr/>
          <p:nvPr/>
        </p:nvSpPr>
        <p:spPr>
          <a:xfrm flipH="1" rot="5400000">
            <a:off x="1722423" y="2394975"/>
            <a:ext cx="2120700" cy="465600"/>
          </a:xfrm>
          <a:prstGeom prst="parallelogram">
            <a:avLst>
              <a:gd fmla="val 25000" name="adj"/>
            </a:avLst>
          </a:prstGeom>
          <a:solidFill>
            <a:srgbClr val="5E5E5E">
              <a:alpha val="2229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28" name="Google Shape;628;p69"/>
          <p:cNvSpPr/>
          <p:nvPr/>
        </p:nvSpPr>
        <p:spPr>
          <a:xfrm flipH="1" rot="5400000">
            <a:off x="1639712" y="2324710"/>
            <a:ext cx="2120700" cy="465600"/>
          </a:xfrm>
          <a:prstGeom prst="parallelogram">
            <a:avLst>
              <a:gd fmla="val 25000" name="adj"/>
            </a:avLst>
          </a:prstGeom>
          <a:solidFill>
            <a:srgbClr val="5E5E5E">
              <a:alpha val="2229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29" name="Google Shape;629;p69"/>
          <p:cNvSpPr/>
          <p:nvPr/>
        </p:nvSpPr>
        <p:spPr>
          <a:xfrm flipH="1" rot="5400000">
            <a:off x="5056365" y="2389180"/>
            <a:ext cx="2120700" cy="465600"/>
          </a:xfrm>
          <a:prstGeom prst="parallelogram">
            <a:avLst>
              <a:gd fmla="val 25000" name="adj"/>
            </a:avLst>
          </a:prstGeom>
          <a:solidFill>
            <a:srgbClr val="5E5E5E">
              <a:alpha val="2229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30" name="Google Shape;630;p69"/>
          <p:cNvSpPr/>
          <p:nvPr/>
        </p:nvSpPr>
        <p:spPr>
          <a:xfrm flipH="1" rot="5400000">
            <a:off x="4973654" y="2318915"/>
            <a:ext cx="2120700" cy="465600"/>
          </a:xfrm>
          <a:prstGeom prst="parallelogram">
            <a:avLst>
              <a:gd fmla="val 25000" name="adj"/>
            </a:avLst>
          </a:prstGeom>
          <a:solidFill>
            <a:srgbClr val="5E5E5E">
              <a:alpha val="2229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631" name="Google Shape;631;p69"/>
          <p:cNvPicPr preferRelativeResize="0"/>
          <p:nvPr/>
        </p:nvPicPr>
        <p:blipFill>
          <a:blip r:embed="rId3">
            <a:alphaModFix/>
          </a:blip>
          <a:stretch>
            <a:fillRect/>
          </a:stretch>
        </p:blipFill>
        <p:spPr>
          <a:xfrm>
            <a:off x="1215000" y="2078271"/>
            <a:ext cx="465492" cy="465492"/>
          </a:xfrm>
          <a:prstGeom prst="rect">
            <a:avLst/>
          </a:prstGeom>
          <a:noFill/>
          <a:ln>
            <a:noFill/>
          </a:ln>
        </p:spPr>
      </p:pic>
      <p:pic>
        <p:nvPicPr>
          <p:cNvPr id="632" name="Google Shape;632;p69"/>
          <p:cNvPicPr preferRelativeResize="0"/>
          <p:nvPr/>
        </p:nvPicPr>
        <p:blipFill>
          <a:blip r:embed="rId3">
            <a:alphaModFix/>
          </a:blip>
          <a:stretch>
            <a:fillRect/>
          </a:stretch>
        </p:blipFill>
        <p:spPr>
          <a:xfrm>
            <a:off x="737604" y="2078271"/>
            <a:ext cx="465492" cy="465492"/>
          </a:xfrm>
          <a:prstGeom prst="rect">
            <a:avLst/>
          </a:prstGeom>
          <a:noFill/>
          <a:ln>
            <a:noFill/>
          </a:ln>
        </p:spPr>
      </p:pic>
      <p:pic>
        <p:nvPicPr>
          <p:cNvPr id="633" name="Google Shape;633;p69"/>
          <p:cNvPicPr preferRelativeResize="0"/>
          <p:nvPr/>
        </p:nvPicPr>
        <p:blipFill>
          <a:blip r:embed="rId3">
            <a:alphaModFix/>
          </a:blip>
          <a:stretch>
            <a:fillRect/>
          </a:stretch>
        </p:blipFill>
        <p:spPr>
          <a:xfrm>
            <a:off x="1692397" y="2078271"/>
            <a:ext cx="465492" cy="465492"/>
          </a:xfrm>
          <a:prstGeom prst="rect">
            <a:avLst/>
          </a:prstGeom>
          <a:noFill/>
          <a:ln>
            <a:noFill/>
          </a:ln>
        </p:spPr>
      </p:pic>
      <p:sp>
        <p:nvSpPr>
          <p:cNvPr id="634" name="Google Shape;634;p69"/>
          <p:cNvSpPr txBox="1"/>
          <p:nvPr/>
        </p:nvSpPr>
        <p:spPr>
          <a:xfrm>
            <a:off x="484600" y="2715250"/>
            <a:ext cx="1914300" cy="85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000000"/>
                </a:solidFill>
                <a:latin typeface="Open Sans Light"/>
                <a:ea typeface="Open Sans Light"/>
                <a:cs typeface="Open Sans Light"/>
                <a:sym typeface="Open Sans Light"/>
              </a:rPr>
              <a:t>Source </a:t>
            </a:r>
            <a:r>
              <a:rPr lang="en-GB">
                <a:latin typeface="Open Sans Light"/>
                <a:ea typeface="Open Sans Light"/>
                <a:cs typeface="Open Sans Light"/>
                <a:sym typeface="Open Sans Light"/>
              </a:rPr>
              <a:t>d</a:t>
            </a:r>
            <a:r>
              <a:rPr lang="en-GB">
                <a:solidFill>
                  <a:srgbClr val="000000"/>
                </a:solidFill>
                <a:latin typeface="Open Sans Light"/>
                <a:ea typeface="Open Sans Light"/>
                <a:cs typeface="Open Sans Light"/>
                <a:sym typeface="Open Sans Light"/>
              </a:rPr>
              <a:t>omain product teams </a:t>
            </a:r>
            <a:r>
              <a:rPr lang="en-GB">
                <a:latin typeface="Open Sans Light"/>
                <a:ea typeface="Open Sans Light"/>
                <a:cs typeface="Open Sans Light"/>
                <a:sym typeface="Open Sans Light"/>
              </a:rPr>
              <a:t>generating</a:t>
            </a:r>
            <a:r>
              <a:rPr lang="en-GB">
                <a:solidFill>
                  <a:srgbClr val="000000"/>
                </a:solidFill>
                <a:latin typeface="Open Sans Light"/>
                <a:ea typeface="Open Sans Light"/>
                <a:cs typeface="Open Sans Light"/>
                <a:sym typeface="Open Sans Light"/>
              </a:rPr>
              <a:t> </a:t>
            </a:r>
            <a:r>
              <a:rPr lang="en-GB">
                <a:latin typeface="Open Sans Light"/>
                <a:ea typeface="Open Sans Light"/>
                <a:cs typeface="Open Sans Light"/>
                <a:sym typeface="Open Sans Light"/>
              </a:rPr>
              <a:t>d</a:t>
            </a:r>
            <a:r>
              <a:rPr lang="en-GB">
                <a:solidFill>
                  <a:srgbClr val="000000"/>
                </a:solidFill>
                <a:latin typeface="Open Sans Light"/>
                <a:ea typeface="Open Sans Light"/>
                <a:cs typeface="Open Sans Light"/>
                <a:sym typeface="Open Sans Light"/>
              </a:rPr>
              <a:t>ata</a:t>
            </a:r>
            <a:endParaRPr>
              <a:solidFill>
                <a:srgbClr val="000000"/>
              </a:solidFill>
              <a:latin typeface="Open Sans Light"/>
              <a:ea typeface="Open Sans Light"/>
              <a:cs typeface="Open Sans Light"/>
              <a:sym typeface="Open Sans Light"/>
            </a:endParaRPr>
          </a:p>
        </p:txBody>
      </p:sp>
      <p:sp>
        <p:nvSpPr>
          <p:cNvPr id="635" name="Google Shape;635;p69"/>
          <p:cNvSpPr txBox="1"/>
          <p:nvPr/>
        </p:nvSpPr>
        <p:spPr>
          <a:xfrm>
            <a:off x="6447290" y="2715242"/>
            <a:ext cx="2078700" cy="85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Open Sans Light"/>
                <a:ea typeface="Open Sans Light"/>
                <a:cs typeface="Open Sans Light"/>
                <a:sym typeface="Open Sans Light"/>
              </a:rPr>
              <a:t>Teams, decisions makers, data scientists consuming data  </a:t>
            </a:r>
            <a:endParaRPr>
              <a:solidFill>
                <a:srgbClr val="000000"/>
              </a:solidFill>
              <a:latin typeface="Open Sans Light"/>
              <a:ea typeface="Open Sans Light"/>
              <a:cs typeface="Open Sans Light"/>
              <a:sym typeface="Open Sans Light"/>
            </a:endParaRPr>
          </a:p>
        </p:txBody>
      </p:sp>
      <p:sp>
        <p:nvSpPr>
          <p:cNvPr id="636" name="Google Shape;636;p69"/>
          <p:cNvSpPr txBox="1"/>
          <p:nvPr/>
        </p:nvSpPr>
        <p:spPr>
          <a:xfrm>
            <a:off x="3242836" y="2715242"/>
            <a:ext cx="2248500" cy="85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000000"/>
                </a:solidFill>
                <a:latin typeface="Open Sans Light"/>
                <a:ea typeface="Open Sans Light"/>
                <a:cs typeface="Open Sans Light"/>
                <a:sym typeface="Open Sans Light"/>
              </a:rPr>
              <a:t>Data &amp; ML </a:t>
            </a:r>
            <a:r>
              <a:rPr lang="en-GB">
                <a:latin typeface="Open Sans Light"/>
                <a:ea typeface="Open Sans Light"/>
                <a:cs typeface="Open Sans Light"/>
                <a:sym typeface="Open Sans Light"/>
              </a:rPr>
              <a:t>e</a:t>
            </a:r>
            <a:r>
              <a:rPr lang="en-GB">
                <a:solidFill>
                  <a:srgbClr val="000000"/>
                </a:solidFill>
                <a:latin typeface="Open Sans Light"/>
                <a:ea typeface="Open Sans Light"/>
                <a:cs typeface="Open Sans Light"/>
                <a:sym typeface="Open Sans Light"/>
              </a:rPr>
              <a:t>ngineers </a:t>
            </a:r>
            <a:r>
              <a:rPr lang="en-GB">
                <a:latin typeface="Open Sans Light"/>
                <a:ea typeface="Open Sans Light"/>
                <a:cs typeface="Open Sans Light"/>
                <a:sym typeface="Open Sans Light"/>
              </a:rPr>
              <a:t>maintaining the </a:t>
            </a:r>
            <a:br>
              <a:rPr lang="en-GB">
                <a:latin typeface="Open Sans Light"/>
                <a:ea typeface="Open Sans Light"/>
                <a:cs typeface="Open Sans Light"/>
                <a:sym typeface="Open Sans Light"/>
              </a:rPr>
            </a:br>
            <a:r>
              <a:rPr lang="en-GB">
                <a:latin typeface="Open Sans Light"/>
                <a:ea typeface="Open Sans Light"/>
                <a:cs typeface="Open Sans Light"/>
                <a:sym typeface="Open Sans Light"/>
              </a:rPr>
              <a:t>data platform</a:t>
            </a:r>
            <a:endParaRPr>
              <a:solidFill>
                <a:srgbClr val="000000"/>
              </a:solidFill>
              <a:latin typeface="Open Sans Light"/>
              <a:ea typeface="Open Sans Light"/>
              <a:cs typeface="Open Sans Light"/>
              <a:sym typeface="Open Sans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70"/>
          <p:cNvSpPr txBox="1"/>
          <p:nvPr>
            <p:ph type="title"/>
          </p:nvPr>
        </p:nvSpPr>
        <p:spPr>
          <a:xfrm>
            <a:off x="588900" y="4"/>
            <a:ext cx="7966200" cy="751800"/>
          </a:xfrm>
          <a:prstGeom prst="rect">
            <a:avLst/>
          </a:prstGeom>
          <a:noFill/>
          <a:ln>
            <a:noFill/>
          </a:ln>
        </p:spPr>
        <p:txBody>
          <a:bodyPr anchorCtr="0" anchor="ctr" bIns="34275" lIns="68550" spcFirstLastPara="1" rIns="68550" wrap="square" tIns="34275">
            <a:noAutofit/>
          </a:bodyPr>
          <a:lstStyle/>
          <a:p>
            <a:pPr indent="0" lvl="0" marL="0" rtl="0" algn="ctr">
              <a:lnSpc>
                <a:spcPct val="90000"/>
              </a:lnSpc>
              <a:spcBef>
                <a:spcPts val="0"/>
              </a:spcBef>
              <a:spcAft>
                <a:spcPts val="0"/>
              </a:spcAft>
              <a:buSzPts val="3900"/>
              <a:buNone/>
            </a:pPr>
            <a:r>
              <a:rPr lang="en-GB" sz="2000"/>
              <a:t>A Recurring Pattern</a:t>
            </a:r>
            <a:endParaRPr sz="2000"/>
          </a:p>
        </p:txBody>
      </p:sp>
      <p:sp>
        <p:nvSpPr>
          <p:cNvPr id="642" name="Google Shape;642;p70"/>
          <p:cNvSpPr/>
          <p:nvPr/>
        </p:nvSpPr>
        <p:spPr>
          <a:xfrm flipH="1" rot="5400000">
            <a:off x="1722423" y="2394975"/>
            <a:ext cx="2120700" cy="465600"/>
          </a:xfrm>
          <a:prstGeom prst="parallelogram">
            <a:avLst>
              <a:gd fmla="val 25000" name="adj"/>
            </a:avLst>
          </a:prstGeom>
          <a:solidFill>
            <a:srgbClr val="5E5E5E">
              <a:alpha val="2229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43" name="Google Shape;643;p70"/>
          <p:cNvSpPr/>
          <p:nvPr/>
        </p:nvSpPr>
        <p:spPr>
          <a:xfrm flipH="1" rot="5400000">
            <a:off x="1639712" y="2324710"/>
            <a:ext cx="2120700" cy="465600"/>
          </a:xfrm>
          <a:prstGeom prst="parallelogram">
            <a:avLst>
              <a:gd fmla="val 25000" name="adj"/>
            </a:avLst>
          </a:prstGeom>
          <a:solidFill>
            <a:srgbClr val="5E5E5E">
              <a:alpha val="2229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44" name="Google Shape;644;p70"/>
          <p:cNvSpPr/>
          <p:nvPr/>
        </p:nvSpPr>
        <p:spPr>
          <a:xfrm flipH="1" rot="5400000">
            <a:off x="5056365" y="2389180"/>
            <a:ext cx="2120700" cy="465600"/>
          </a:xfrm>
          <a:prstGeom prst="parallelogram">
            <a:avLst>
              <a:gd fmla="val 25000" name="adj"/>
            </a:avLst>
          </a:prstGeom>
          <a:solidFill>
            <a:srgbClr val="5E5E5E">
              <a:alpha val="2229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45" name="Google Shape;645;p70"/>
          <p:cNvSpPr/>
          <p:nvPr/>
        </p:nvSpPr>
        <p:spPr>
          <a:xfrm flipH="1" rot="5400000">
            <a:off x="4973654" y="2318915"/>
            <a:ext cx="2120700" cy="465600"/>
          </a:xfrm>
          <a:prstGeom prst="parallelogram">
            <a:avLst>
              <a:gd fmla="val 25000" name="adj"/>
            </a:avLst>
          </a:prstGeom>
          <a:solidFill>
            <a:srgbClr val="5E5E5E">
              <a:alpha val="2229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646" name="Google Shape;646;p70"/>
          <p:cNvPicPr preferRelativeResize="0"/>
          <p:nvPr/>
        </p:nvPicPr>
        <p:blipFill>
          <a:blip r:embed="rId3">
            <a:alphaModFix/>
          </a:blip>
          <a:stretch>
            <a:fillRect/>
          </a:stretch>
        </p:blipFill>
        <p:spPr>
          <a:xfrm>
            <a:off x="1215000" y="2078271"/>
            <a:ext cx="465492" cy="465492"/>
          </a:xfrm>
          <a:prstGeom prst="rect">
            <a:avLst/>
          </a:prstGeom>
          <a:noFill/>
          <a:ln>
            <a:noFill/>
          </a:ln>
        </p:spPr>
      </p:pic>
      <p:pic>
        <p:nvPicPr>
          <p:cNvPr id="647" name="Google Shape;647;p70"/>
          <p:cNvPicPr preferRelativeResize="0"/>
          <p:nvPr/>
        </p:nvPicPr>
        <p:blipFill>
          <a:blip r:embed="rId4">
            <a:alphaModFix/>
          </a:blip>
          <a:stretch>
            <a:fillRect/>
          </a:stretch>
        </p:blipFill>
        <p:spPr>
          <a:xfrm>
            <a:off x="6772196" y="2078271"/>
            <a:ext cx="465492" cy="465492"/>
          </a:xfrm>
          <a:prstGeom prst="rect">
            <a:avLst/>
          </a:prstGeom>
          <a:noFill/>
          <a:ln>
            <a:noFill/>
          </a:ln>
        </p:spPr>
      </p:pic>
      <p:pic>
        <p:nvPicPr>
          <p:cNvPr id="648" name="Google Shape;648;p70"/>
          <p:cNvPicPr preferRelativeResize="0"/>
          <p:nvPr/>
        </p:nvPicPr>
        <p:blipFill>
          <a:blip r:embed="rId3">
            <a:alphaModFix/>
          </a:blip>
          <a:stretch>
            <a:fillRect/>
          </a:stretch>
        </p:blipFill>
        <p:spPr>
          <a:xfrm>
            <a:off x="737604" y="2078271"/>
            <a:ext cx="465492" cy="465492"/>
          </a:xfrm>
          <a:prstGeom prst="rect">
            <a:avLst/>
          </a:prstGeom>
          <a:noFill/>
          <a:ln>
            <a:noFill/>
          </a:ln>
        </p:spPr>
      </p:pic>
      <p:pic>
        <p:nvPicPr>
          <p:cNvPr id="649" name="Google Shape;649;p70"/>
          <p:cNvPicPr preferRelativeResize="0"/>
          <p:nvPr/>
        </p:nvPicPr>
        <p:blipFill>
          <a:blip r:embed="rId3">
            <a:alphaModFix/>
          </a:blip>
          <a:stretch>
            <a:fillRect/>
          </a:stretch>
        </p:blipFill>
        <p:spPr>
          <a:xfrm>
            <a:off x="1692397" y="2078271"/>
            <a:ext cx="465492" cy="465492"/>
          </a:xfrm>
          <a:prstGeom prst="rect">
            <a:avLst/>
          </a:prstGeom>
          <a:noFill/>
          <a:ln>
            <a:noFill/>
          </a:ln>
        </p:spPr>
      </p:pic>
      <p:pic>
        <p:nvPicPr>
          <p:cNvPr id="650" name="Google Shape;650;p70"/>
          <p:cNvPicPr preferRelativeResize="0"/>
          <p:nvPr/>
        </p:nvPicPr>
        <p:blipFill>
          <a:blip r:embed="rId4">
            <a:alphaModFix/>
          </a:blip>
          <a:stretch>
            <a:fillRect/>
          </a:stretch>
        </p:blipFill>
        <p:spPr>
          <a:xfrm>
            <a:off x="7249592" y="2078271"/>
            <a:ext cx="465492" cy="465492"/>
          </a:xfrm>
          <a:prstGeom prst="rect">
            <a:avLst/>
          </a:prstGeom>
          <a:noFill/>
          <a:ln>
            <a:noFill/>
          </a:ln>
        </p:spPr>
      </p:pic>
      <p:pic>
        <p:nvPicPr>
          <p:cNvPr id="651" name="Google Shape;651;p70"/>
          <p:cNvPicPr preferRelativeResize="0"/>
          <p:nvPr/>
        </p:nvPicPr>
        <p:blipFill>
          <a:blip r:embed="rId4">
            <a:alphaModFix/>
          </a:blip>
          <a:stretch>
            <a:fillRect/>
          </a:stretch>
        </p:blipFill>
        <p:spPr>
          <a:xfrm>
            <a:off x="7726989" y="2078271"/>
            <a:ext cx="465492" cy="465492"/>
          </a:xfrm>
          <a:prstGeom prst="rect">
            <a:avLst/>
          </a:prstGeom>
          <a:noFill/>
          <a:ln>
            <a:noFill/>
          </a:ln>
        </p:spPr>
      </p:pic>
      <p:sp>
        <p:nvSpPr>
          <p:cNvPr id="652" name="Google Shape;652;p70"/>
          <p:cNvSpPr txBox="1"/>
          <p:nvPr/>
        </p:nvSpPr>
        <p:spPr>
          <a:xfrm>
            <a:off x="484600" y="2715250"/>
            <a:ext cx="1914300" cy="85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000000"/>
                </a:solidFill>
                <a:latin typeface="Open Sans Light"/>
                <a:ea typeface="Open Sans Light"/>
                <a:cs typeface="Open Sans Light"/>
                <a:sym typeface="Open Sans Light"/>
              </a:rPr>
              <a:t>Source </a:t>
            </a:r>
            <a:r>
              <a:rPr lang="en-GB">
                <a:latin typeface="Open Sans Light"/>
                <a:ea typeface="Open Sans Light"/>
                <a:cs typeface="Open Sans Light"/>
                <a:sym typeface="Open Sans Light"/>
              </a:rPr>
              <a:t>d</a:t>
            </a:r>
            <a:r>
              <a:rPr lang="en-GB">
                <a:solidFill>
                  <a:srgbClr val="000000"/>
                </a:solidFill>
                <a:latin typeface="Open Sans Light"/>
                <a:ea typeface="Open Sans Light"/>
                <a:cs typeface="Open Sans Light"/>
                <a:sym typeface="Open Sans Light"/>
              </a:rPr>
              <a:t>omain product teams </a:t>
            </a:r>
            <a:r>
              <a:rPr lang="en-GB">
                <a:latin typeface="Open Sans Light"/>
                <a:ea typeface="Open Sans Light"/>
                <a:cs typeface="Open Sans Light"/>
                <a:sym typeface="Open Sans Light"/>
              </a:rPr>
              <a:t>generating</a:t>
            </a:r>
            <a:r>
              <a:rPr lang="en-GB">
                <a:solidFill>
                  <a:srgbClr val="000000"/>
                </a:solidFill>
                <a:latin typeface="Open Sans Light"/>
                <a:ea typeface="Open Sans Light"/>
                <a:cs typeface="Open Sans Light"/>
                <a:sym typeface="Open Sans Light"/>
              </a:rPr>
              <a:t> </a:t>
            </a:r>
            <a:r>
              <a:rPr lang="en-GB">
                <a:latin typeface="Open Sans Light"/>
                <a:ea typeface="Open Sans Light"/>
                <a:cs typeface="Open Sans Light"/>
                <a:sym typeface="Open Sans Light"/>
              </a:rPr>
              <a:t>d</a:t>
            </a:r>
            <a:r>
              <a:rPr lang="en-GB">
                <a:solidFill>
                  <a:srgbClr val="000000"/>
                </a:solidFill>
                <a:latin typeface="Open Sans Light"/>
                <a:ea typeface="Open Sans Light"/>
                <a:cs typeface="Open Sans Light"/>
                <a:sym typeface="Open Sans Light"/>
              </a:rPr>
              <a:t>ata</a:t>
            </a:r>
            <a:endParaRPr>
              <a:solidFill>
                <a:srgbClr val="000000"/>
              </a:solidFill>
              <a:latin typeface="Open Sans Light"/>
              <a:ea typeface="Open Sans Light"/>
              <a:cs typeface="Open Sans Light"/>
              <a:sym typeface="Open Sans Light"/>
            </a:endParaRPr>
          </a:p>
        </p:txBody>
      </p:sp>
      <p:sp>
        <p:nvSpPr>
          <p:cNvPr id="653" name="Google Shape;653;p70"/>
          <p:cNvSpPr txBox="1"/>
          <p:nvPr/>
        </p:nvSpPr>
        <p:spPr>
          <a:xfrm>
            <a:off x="6447290" y="2715242"/>
            <a:ext cx="2078700" cy="85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Open Sans Light"/>
                <a:ea typeface="Open Sans Light"/>
                <a:cs typeface="Open Sans Light"/>
                <a:sym typeface="Open Sans Light"/>
              </a:rPr>
              <a:t>Teams, decisions makers, data scientists consuming data  </a:t>
            </a:r>
            <a:endParaRPr>
              <a:solidFill>
                <a:srgbClr val="000000"/>
              </a:solidFill>
              <a:latin typeface="Open Sans Light"/>
              <a:ea typeface="Open Sans Light"/>
              <a:cs typeface="Open Sans Light"/>
              <a:sym typeface="Open Sans Light"/>
            </a:endParaRPr>
          </a:p>
        </p:txBody>
      </p:sp>
      <p:sp>
        <p:nvSpPr>
          <p:cNvPr id="654" name="Google Shape;654;p70"/>
          <p:cNvSpPr txBox="1"/>
          <p:nvPr/>
        </p:nvSpPr>
        <p:spPr>
          <a:xfrm>
            <a:off x="3242836" y="2715242"/>
            <a:ext cx="2248500" cy="85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000000"/>
                </a:solidFill>
                <a:latin typeface="Open Sans Light"/>
                <a:ea typeface="Open Sans Light"/>
                <a:cs typeface="Open Sans Light"/>
                <a:sym typeface="Open Sans Light"/>
              </a:rPr>
              <a:t>Data &amp; ML </a:t>
            </a:r>
            <a:r>
              <a:rPr lang="en-GB">
                <a:latin typeface="Open Sans Light"/>
                <a:ea typeface="Open Sans Light"/>
                <a:cs typeface="Open Sans Light"/>
                <a:sym typeface="Open Sans Light"/>
              </a:rPr>
              <a:t>e</a:t>
            </a:r>
            <a:r>
              <a:rPr lang="en-GB">
                <a:solidFill>
                  <a:srgbClr val="000000"/>
                </a:solidFill>
                <a:latin typeface="Open Sans Light"/>
                <a:ea typeface="Open Sans Light"/>
                <a:cs typeface="Open Sans Light"/>
                <a:sym typeface="Open Sans Light"/>
              </a:rPr>
              <a:t>ngineers </a:t>
            </a:r>
            <a:r>
              <a:rPr lang="en-GB">
                <a:latin typeface="Open Sans Light"/>
                <a:ea typeface="Open Sans Light"/>
                <a:cs typeface="Open Sans Light"/>
                <a:sym typeface="Open Sans Light"/>
              </a:rPr>
              <a:t>maintaining the </a:t>
            </a:r>
            <a:br>
              <a:rPr lang="en-GB">
                <a:latin typeface="Open Sans Light"/>
                <a:ea typeface="Open Sans Light"/>
                <a:cs typeface="Open Sans Light"/>
                <a:sym typeface="Open Sans Light"/>
              </a:rPr>
            </a:br>
            <a:r>
              <a:rPr lang="en-GB">
                <a:latin typeface="Open Sans Light"/>
                <a:ea typeface="Open Sans Light"/>
                <a:cs typeface="Open Sans Light"/>
                <a:sym typeface="Open Sans Light"/>
              </a:rPr>
              <a:t>data platform</a:t>
            </a:r>
            <a:endParaRPr>
              <a:solidFill>
                <a:srgbClr val="000000"/>
              </a:solidFill>
              <a:latin typeface="Open Sans Light"/>
              <a:ea typeface="Open Sans Light"/>
              <a:cs typeface="Open Sans Light"/>
              <a:sym typeface="Open Sans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71"/>
          <p:cNvSpPr txBox="1"/>
          <p:nvPr>
            <p:ph type="title"/>
          </p:nvPr>
        </p:nvSpPr>
        <p:spPr>
          <a:xfrm>
            <a:off x="588900" y="4"/>
            <a:ext cx="7966200" cy="751800"/>
          </a:xfrm>
          <a:prstGeom prst="rect">
            <a:avLst/>
          </a:prstGeom>
          <a:noFill/>
          <a:ln>
            <a:noFill/>
          </a:ln>
        </p:spPr>
        <p:txBody>
          <a:bodyPr anchorCtr="0" anchor="ctr" bIns="34275" lIns="68550" spcFirstLastPara="1" rIns="68550" wrap="square" tIns="34275">
            <a:noAutofit/>
          </a:bodyPr>
          <a:lstStyle/>
          <a:p>
            <a:pPr indent="0" lvl="0" marL="0" rtl="0" algn="ctr">
              <a:lnSpc>
                <a:spcPct val="90000"/>
              </a:lnSpc>
              <a:spcBef>
                <a:spcPts val="0"/>
              </a:spcBef>
              <a:spcAft>
                <a:spcPts val="0"/>
              </a:spcAft>
              <a:buSzPts val="3900"/>
              <a:buNone/>
            </a:pPr>
            <a:r>
              <a:rPr lang="en-GB" sz="2000"/>
              <a:t>A Recurring Pattern</a:t>
            </a:r>
            <a:endParaRPr sz="2000"/>
          </a:p>
        </p:txBody>
      </p:sp>
      <p:sp>
        <p:nvSpPr>
          <p:cNvPr id="660" name="Google Shape;660;p71"/>
          <p:cNvSpPr/>
          <p:nvPr/>
        </p:nvSpPr>
        <p:spPr>
          <a:xfrm flipH="1" rot="5400000">
            <a:off x="1722423" y="2394975"/>
            <a:ext cx="2120700" cy="465600"/>
          </a:xfrm>
          <a:prstGeom prst="parallelogram">
            <a:avLst>
              <a:gd fmla="val 25000" name="adj"/>
            </a:avLst>
          </a:prstGeom>
          <a:solidFill>
            <a:srgbClr val="5E5E5E">
              <a:alpha val="2229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61" name="Google Shape;661;p71"/>
          <p:cNvSpPr/>
          <p:nvPr/>
        </p:nvSpPr>
        <p:spPr>
          <a:xfrm flipH="1" rot="5400000">
            <a:off x="1639712" y="2324710"/>
            <a:ext cx="2120700" cy="465600"/>
          </a:xfrm>
          <a:prstGeom prst="parallelogram">
            <a:avLst>
              <a:gd fmla="val 25000" name="adj"/>
            </a:avLst>
          </a:prstGeom>
          <a:solidFill>
            <a:srgbClr val="5E5E5E">
              <a:alpha val="2229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62" name="Google Shape;662;p71"/>
          <p:cNvSpPr/>
          <p:nvPr/>
        </p:nvSpPr>
        <p:spPr>
          <a:xfrm flipH="1" rot="5400000">
            <a:off x="5056365" y="2389180"/>
            <a:ext cx="2120700" cy="465600"/>
          </a:xfrm>
          <a:prstGeom prst="parallelogram">
            <a:avLst>
              <a:gd fmla="val 25000" name="adj"/>
            </a:avLst>
          </a:prstGeom>
          <a:solidFill>
            <a:srgbClr val="5E5E5E">
              <a:alpha val="2229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63" name="Google Shape;663;p71"/>
          <p:cNvSpPr/>
          <p:nvPr/>
        </p:nvSpPr>
        <p:spPr>
          <a:xfrm flipH="1" rot="5400000">
            <a:off x="4973654" y="2318915"/>
            <a:ext cx="2120700" cy="465600"/>
          </a:xfrm>
          <a:prstGeom prst="parallelogram">
            <a:avLst>
              <a:gd fmla="val 25000" name="adj"/>
            </a:avLst>
          </a:prstGeom>
          <a:solidFill>
            <a:srgbClr val="5E5E5E">
              <a:alpha val="2229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664" name="Google Shape;664;p71"/>
          <p:cNvPicPr preferRelativeResize="0"/>
          <p:nvPr/>
        </p:nvPicPr>
        <p:blipFill>
          <a:blip r:embed="rId3">
            <a:alphaModFix/>
          </a:blip>
          <a:stretch>
            <a:fillRect/>
          </a:stretch>
        </p:blipFill>
        <p:spPr>
          <a:xfrm>
            <a:off x="1215000" y="2078271"/>
            <a:ext cx="465492" cy="465492"/>
          </a:xfrm>
          <a:prstGeom prst="rect">
            <a:avLst/>
          </a:prstGeom>
          <a:noFill/>
          <a:ln>
            <a:noFill/>
          </a:ln>
        </p:spPr>
      </p:pic>
      <p:pic>
        <p:nvPicPr>
          <p:cNvPr id="665" name="Google Shape;665;p71"/>
          <p:cNvPicPr preferRelativeResize="0"/>
          <p:nvPr/>
        </p:nvPicPr>
        <p:blipFill>
          <a:blip r:embed="rId4">
            <a:alphaModFix/>
          </a:blip>
          <a:stretch>
            <a:fillRect/>
          </a:stretch>
        </p:blipFill>
        <p:spPr>
          <a:xfrm>
            <a:off x="6772196" y="2078271"/>
            <a:ext cx="465492" cy="465492"/>
          </a:xfrm>
          <a:prstGeom prst="rect">
            <a:avLst/>
          </a:prstGeom>
          <a:noFill/>
          <a:ln>
            <a:noFill/>
          </a:ln>
        </p:spPr>
      </p:pic>
      <p:pic>
        <p:nvPicPr>
          <p:cNvPr id="666" name="Google Shape;666;p71"/>
          <p:cNvPicPr preferRelativeResize="0"/>
          <p:nvPr/>
        </p:nvPicPr>
        <p:blipFill>
          <a:blip r:embed="rId5">
            <a:alphaModFix/>
          </a:blip>
          <a:stretch>
            <a:fillRect/>
          </a:stretch>
        </p:blipFill>
        <p:spPr>
          <a:xfrm>
            <a:off x="4134353" y="2078249"/>
            <a:ext cx="465492" cy="465492"/>
          </a:xfrm>
          <a:prstGeom prst="rect">
            <a:avLst/>
          </a:prstGeom>
          <a:noFill/>
          <a:ln>
            <a:noFill/>
          </a:ln>
        </p:spPr>
      </p:pic>
      <p:pic>
        <p:nvPicPr>
          <p:cNvPr id="667" name="Google Shape;667;p71"/>
          <p:cNvPicPr preferRelativeResize="0"/>
          <p:nvPr/>
        </p:nvPicPr>
        <p:blipFill>
          <a:blip r:embed="rId3">
            <a:alphaModFix/>
          </a:blip>
          <a:stretch>
            <a:fillRect/>
          </a:stretch>
        </p:blipFill>
        <p:spPr>
          <a:xfrm>
            <a:off x="737604" y="2078271"/>
            <a:ext cx="465492" cy="465492"/>
          </a:xfrm>
          <a:prstGeom prst="rect">
            <a:avLst/>
          </a:prstGeom>
          <a:noFill/>
          <a:ln>
            <a:noFill/>
          </a:ln>
        </p:spPr>
      </p:pic>
      <p:pic>
        <p:nvPicPr>
          <p:cNvPr id="668" name="Google Shape;668;p71"/>
          <p:cNvPicPr preferRelativeResize="0"/>
          <p:nvPr/>
        </p:nvPicPr>
        <p:blipFill>
          <a:blip r:embed="rId3">
            <a:alphaModFix/>
          </a:blip>
          <a:stretch>
            <a:fillRect/>
          </a:stretch>
        </p:blipFill>
        <p:spPr>
          <a:xfrm>
            <a:off x="1692397" y="2078271"/>
            <a:ext cx="465492" cy="465492"/>
          </a:xfrm>
          <a:prstGeom prst="rect">
            <a:avLst/>
          </a:prstGeom>
          <a:noFill/>
          <a:ln>
            <a:noFill/>
          </a:ln>
        </p:spPr>
      </p:pic>
      <p:pic>
        <p:nvPicPr>
          <p:cNvPr id="669" name="Google Shape;669;p71"/>
          <p:cNvPicPr preferRelativeResize="0"/>
          <p:nvPr/>
        </p:nvPicPr>
        <p:blipFill>
          <a:blip r:embed="rId5">
            <a:alphaModFix/>
          </a:blip>
          <a:stretch>
            <a:fillRect/>
          </a:stretch>
        </p:blipFill>
        <p:spPr>
          <a:xfrm>
            <a:off x="4611749" y="2078249"/>
            <a:ext cx="465492" cy="465492"/>
          </a:xfrm>
          <a:prstGeom prst="rect">
            <a:avLst/>
          </a:prstGeom>
          <a:noFill/>
          <a:ln>
            <a:noFill/>
          </a:ln>
        </p:spPr>
      </p:pic>
      <p:pic>
        <p:nvPicPr>
          <p:cNvPr id="670" name="Google Shape;670;p71"/>
          <p:cNvPicPr preferRelativeResize="0"/>
          <p:nvPr/>
        </p:nvPicPr>
        <p:blipFill>
          <a:blip r:embed="rId5">
            <a:alphaModFix/>
          </a:blip>
          <a:stretch>
            <a:fillRect/>
          </a:stretch>
        </p:blipFill>
        <p:spPr>
          <a:xfrm>
            <a:off x="3656957" y="2078249"/>
            <a:ext cx="465492" cy="465492"/>
          </a:xfrm>
          <a:prstGeom prst="rect">
            <a:avLst/>
          </a:prstGeom>
          <a:noFill/>
          <a:ln>
            <a:noFill/>
          </a:ln>
        </p:spPr>
      </p:pic>
      <p:pic>
        <p:nvPicPr>
          <p:cNvPr id="671" name="Google Shape;671;p71"/>
          <p:cNvPicPr preferRelativeResize="0"/>
          <p:nvPr/>
        </p:nvPicPr>
        <p:blipFill>
          <a:blip r:embed="rId4">
            <a:alphaModFix/>
          </a:blip>
          <a:stretch>
            <a:fillRect/>
          </a:stretch>
        </p:blipFill>
        <p:spPr>
          <a:xfrm>
            <a:off x="7249592" y="2078271"/>
            <a:ext cx="465492" cy="465492"/>
          </a:xfrm>
          <a:prstGeom prst="rect">
            <a:avLst/>
          </a:prstGeom>
          <a:noFill/>
          <a:ln>
            <a:noFill/>
          </a:ln>
        </p:spPr>
      </p:pic>
      <p:pic>
        <p:nvPicPr>
          <p:cNvPr id="672" name="Google Shape;672;p71"/>
          <p:cNvPicPr preferRelativeResize="0"/>
          <p:nvPr/>
        </p:nvPicPr>
        <p:blipFill>
          <a:blip r:embed="rId4">
            <a:alphaModFix/>
          </a:blip>
          <a:stretch>
            <a:fillRect/>
          </a:stretch>
        </p:blipFill>
        <p:spPr>
          <a:xfrm>
            <a:off x="7726989" y="2078271"/>
            <a:ext cx="465492" cy="465492"/>
          </a:xfrm>
          <a:prstGeom prst="rect">
            <a:avLst/>
          </a:prstGeom>
          <a:noFill/>
          <a:ln>
            <a:noFill/>
          </a:ln>
        </p:spPr>
      </p:pic>
      <p:sp>
        <p:nvSpPr>
          <p:cNvPr id="673" name="Google Shape;673;p71"/>
          <p:cNvSpPr txBox="1"/>
          <p:nvPr/>
        </p:nvSpPr>
        <p:spPr>
          <a:xfrm>
            <a:off x="484600" y="2715250"/>
            <a:ext cx="1914300" cy="85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000000"/>
                </a:solidFill>
                <a:latin typeface="Open Sans Light"/>
                <a:ea typeface="Open Sans Light"/>
                <a:cs typeface="Open Sans Light"/>
                <a:sym typeface="Open Sans Light"/>
              </a:rPr>
              <a:t>Source </a:t>
            </a:r>
            <a:r>
              <a:rPr lang="en-GB">
                <a:latin typeface="Open Sans Light"/>
                <a:ea typeface="Open Sans Light"/>
                <a:cs typeface="Open Sans Light"/>
                <a:sym typeface="Open Sans Light"/>
              </a:rPr>
              <a:t>d</a:t>
            </a:r>
            <a:r>
              <a:rPr lang="en-GB">
                <a:solidFill>
                  <a:srgbClr val="000000"/>
                </a:solidFill>
                <a:latin typeface="Open Sans Light"/>
                <a:ea typeface="Open Sans Light"/>
                <a:cs typeface="Open Sans Light"/>
                <a:sym typeface="Open Sans Light"/>
              </a:rPr>
              <a:t>omain product teams </a:t>
            </a:r>
            <a:r>
              <a:rPr lang="en-GB">
                <a:latin typeface="Open Sans Light"/>
                <a:ea typeface="Open Sans Light"/>
                <a:cs typeface="Open Sans Light"/>
                <a:sym typeface="Open Sans Light"/>
              </a:rPr>
              <a:t>generating</a:t>
            </a:r>
            <a:r>
              <a:rPr lang="en-GB">
                <a:solidFill>
                  <a:srgbClr val="000000"/>
                </a:solidFill>
                <a:latin typeface="Open Sans Light"/>
                <a:ea typeface="Open Sans Light"/>
                <a:cs typeface="Open Sans Light"/>
                <a:sym typeface="Open Sans Light"/>
              </a:rPr>
              <a:t> </a:t>
            </a:r>
            <a:r>
              <a:rPr lang="en-GB">
                <a:latin typeface="Open Sans Light"/>
                <a:ea typeface="Open Sans Light"/>
                <a:cs typeface="Open Sans Light"/>
                <a:sym typeface="Open Sans Light"/>
              </a:rPr>
              <a:t>d</a:t>
            </a:r>
            <a:r>
              <a:rPr lang="en-GB">
                <a:solidFill>
                  <a:srgbClr val="000000"/>
                </a:solidFill>
                <a:latin typeface="Open Sans Light"/>
                <a:ea typeface="Open Sans Light"/>
                <a:cs typeface="Open Sans Light"/>
                <a:sym typeface="Open Sans Light"/>
              </a:rPr>
              <a:t>ata</a:t>
            </a:r>
            <a:endParaRPr>
              <a:solidFill>
                <a:srgbClr val="000000"/>
              </a:solidFill>
              <a:latin typeface="Open Sans Light"/>
              <a:ea typeface="Open Sans Light"/>
              <a:cs typeface="Open Sans Light"/>
              <a:sym typeface="Open Sans Light"/>
            </a:endParaRPr>
          </a:p>
        </p:txBody>
      </p:sp>
      <p:sp>
        <p:nvSpPr>
          <p:cNvPr id="674" name="Google Shape;674;p71"/>
          <p:cNvSpPr txBox="1"/>
          <p:nvPr/>
        </p:nvSpPr>
        <p:spPr>
          <a:xfrm>
            <a:off x="3242836" y="2715242"/>
            <a:ext cx="2248500" cy="85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000000"/>
                </a:solidFill>
                <a:latin typeface="Open Sans Light"/>
                <a:ea typeface="Open Sans Light"/>
                <a:cs typeface="Open Sans Light"/>
                <a:sym typeface="Open Sans Light"/>
              </a:rPr>
              <a:t>Data &amp; ML </a:t>
            </a:r>
            <a:r>
              <a:rPr lang="en-GB">
                <a:latin typeface="Open Sans Light"/>
                <a:ea typeface="Open Sans Light"/>
                <a:cs typeface="Open Sans Light"/>
                <a:sym typeface="Open Sans Light"/>
              </a:rPr>
              <a:t>e</a:t>
            </a:r>
            <a:r>
              <a:rPr lang="en-GB">
                <a:solidFill>
                  <a:srgbClr val="000000"/>
                </a:solidFill>
                <a:latin typeface="Open Sans Light"/>
                <a:ea typeface="Open Sans Light"/>
                <a:cs typeface="Open Sans Light"/>
                <a:sym typeface="Open Sans Light"/>
              </a:rPr>
              <a:t>ngineers </a:t>
            </a:r>
            <a:r>
              <a:rPr lang="en-GB">
                <a:latin typeface="Open Sans Light"/>
                <a:ea typeface="Open Sans Light"/>
                <a:cs typeface="Open Sans Light"/>
                <a:sym typeface="Open Sans Light"/>
              </a:rPr>
              <a:t>maintaining the </a:t>
            </a:r>
            <a:br>
              <a:rPr lang="en-GB">
                <a:latin typeface="Open Sans Light"/>
                <a:ea typeface="Open Sans Light"/>
                <a:cs typeface="Open Sans Light"/>
                <a:sym typeface="Open Sans Light"/>
              </a:rPr>
            </a:br>
            <a:r>
              <a:rPr lang="en-GB">
                <a:latin typeface="Open Sans Light"/>
                <a:ea typeface="Open Sans Light"/>
                <a:cs typeface="Open Sans Light"/>
                <a:sym typeface="Open Sans Light"/>
              </a:rPr>
              <a:t>data platform</a:t>
            </a:r>
            <a:endParaRPr>
              <a:solidFill>
                <a:srgbClr val="000000"/>
              </a:solidFill>
              <a:latin typeface="Open Sans Light"/>
              <a:ea typeface="Open Sans Light"/>
              <a:cs typeface="Open Sans Light"/>
              <a:sym typeface="Open Sans Light"/>
            </a:endParaRPr>
          </a:p>
        </p:txBody>
      </p:sp>
      <p:sp>
        <p:nvSpPr>
          <p:cNvPr id="675" name="Google Shape;675;p71"/>
          <p:cNvSpPr txBox="1"/>
          <p:nvPr/>
        </p:nvSpPr>
        <p:spPr>
          <a:xfrm>
            <a:off x="6447290" y="2715242"/>
            <a:ext cx="2078700" cy="85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Open Sans Light"/>
                <a:ea typeface="Open Sans Light"/>
                <a:cs typeface="Open Sans Light"/>
                <a:sym typeface="Open Sans Light"/>
              </a:rPr>
              <a:t>Teams, decisions makers, data scientists consuming data  </a:t>
            </a:r>
            <a:endParaRPr>
              <a:solidFill>
                <a:srgbClr val="000000"/>
              </a:solidFill>
              <a:latin typeface="Open Sans Light"/>
              <a:ea typeface="Open Sans Light"/>
              <a:cs typeface="Open Sans Light"/>
              <a:sym typeface="Open Sans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72"/>
          <p:cNvSpPr txBox="1"/>
          <p:nvPr>
            <p:ph type="title"/>
          </p:nvPr>
        </p:nvSpPr>
        <p:spPr>
          <a:xfrm>
            <a:off x="588900" y="4"/>
            <a:ext cx="7966200" cy="751800"/>
          </a:xfrm>
          <a:prstGeom prst="rect">
            <a:avLst/>
          </a:prstGeom>
          <a:noFill/>
          <a:ln>
            <a:noFill/>
          </a:ln>
        </p:spPr>
        <p:txBody>
          <a:bodyPr anchorCtr="0" anchor="ctr" bIns="34275" lIns="68550" spcFirstLastPara="1" rIns="68550" wrap="square" tIns="34275">
            <a:noAutofit/>
          </a:bodyPr>
          <a:lstStyle/>
          <a:p>
            <a:pPr indent="0" lvl="0" marL="0" rtl="0" algn="ctr">
              <a:lnSpc>
                <a:spcPct val="90000"/>
              </a:lnSpc>
              <a:spcBef>
                <a:spcPts val="0"/>
              </a:spcBef>
              <a:spcAft>
                <a:spcPts val="0"/>
              </a:spcAft>
              <a:buSzPts val="3900"/>
              <a:buNone/>
            </a:pPr>
            <a:r>
              <a:rPr lang="en-GB" sz="2000"/>
              <a:t>Why is that?</a:t>
            </a:r>
            <a:endParaRPr sz="2000"/>
          </a:p>
        </p:txBody>
      </p:sp>
      <p:sp>
        <p:nvSpPr>
          <p:cNvPr id="681" name="Google Shape;681;p72"/>
          <p:cNvSpPr/>
          <p:nvPr/>
        </p:nvSpPr>
        <p:spPr>
          <a:xfrm>
            <a:off x="3278133" y="1155373"/>
            <a:ext cx="2439300" cy="2620200"/>
          </a:xfrm>
          <a:prstGeom prst="rect">
            <a:avLst/>
          </a:prstGeom>
          <a:solidFill>
            <a:srgbClr val="5E5E5E">
              <a:alpha val="2229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900"/>
              <a:t>central </a:t>
            </a:r>
            <a:br>
              <a:rPr lang="en-GB" sz="1900"/>
            </a:br>
            <a:r>
              <a:rPr lang="en-GB" sz="1900"/>
              <a:t>data platform</a:t>
            </a:r>
            <a:endParaRPr sz="1900"/>
          </a:p>
        </p:txBody>
      </p:sp>
      <p:sp>
        <p:nvSpPr>
          <p:cNvPr id="682" name="Google Shape;682;p72"/>
          <p:cNvSpPr/>
          <p:nvPr/>
        </p:nvSpPr>
        <p:spPr>
          <a:xfrm>
            <a:off x="1796672" y="1187967"/>
            <a:ext cx="376200" cy="376200"/>
          </a:xfrm>
          <a:prstGeom prst="rect">
            <a:avLst/>
          </a:prstGeom>
          <a:solidFill>
            <a:srgbClr val="00BCCD">
              <a:alpha val="41920"/>
            </a:srgbClr>
          </a:solidFill>
          <a:ln cap="flat" cmpd="sng" w="9525">
            <a:solidFill>
              <a:srgbClr val="00BCC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72"/>
          <p:cNvSpPr/>
          <p:nvPr/>
        </p:nvSpPr>
        <p:spPr>
          <a:xfrm>
            <a:off x="1796672" y="2218679"/>
            <a:ext cx="376200" cy="376200"/>
          </a:xfrm>
          <a:prstGeom prst="rect">
            <a:avLst/>
          </a:prstGeom>
          <a:solidFill>
            <a:srgbClr val="F58A33">
              <a:alpha val="56540"/>
            </a:srgbClr>
          </a:solidFill>
          <a:ln cap="flat" cmpd="sng" w="9525">
            <a:solidFill>
              <a:srgbClr val="F58A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72"/>
          <p:cNvSpPr/>
          <p:nvPr/>
        </p:nvSpPr>
        <p:spPr>
          <a:xfrm>
            <a:off x="2172728" y="2821861"/>
            <a:ext cx="248100" cy="248100"/>
          </a:xfrm>
          <a:prstGeom prst="rect">
            <a:avLst/>
          </a:prstGeom>
          <a:solidFill>
            <a:srgbClr val="F58A33">
              <a:alpha val="56540"/>
            </a:srgbClr>
          </a:solidFill>
          <a:ln cap="flat" cmpd="sng" w="9525">
            <a:solidFill>
              <a:srgbClr val="F58A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72"/>
          <p:cNvSpPr/>
          <p:nvPr/>
        </p:nvSpPr>
        <p:spPr>
          <a:xfrm>
            <a:off x="1416462" y="1743329"/>
            <a:ext cx="248100" cy="248100"/>
          </a:xfrm>
          <a:prstGeom prst="rect">
            <a:avLst/>
          </a:prstGeom>
          <a:solidFill>
            <a:srgbClr val="00BCCD">
              <a:alpha val="41920"/>
            </a:srgbClr>
          </a:solidFill>
          <a:ln cap="flat" cmpd="sng" w="9525">
            <a:solidFill>
              <a:srgbClr val="00BCC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72"/>
          <p:cNvSpPr/>
          <p:nvPr/>
        </p:nvSpPr>
        <p:spPr>
          <a:xfrm>
            <a:off x="1416462" y="2843764"/>
            <a:ext cx="148800" cy="148800"/>
          </a:xfrm>
          <a:prstGeom prst="rect">
            <a:avLst/>
          </a:prstGeom>
          <a:solidFill>
            <a:srgbClr val="F58A33">
              <a:alpha val="56540"/>
            </a:srgbClr>
          </a:solidFill>
          <a:ln cap="flat" cmpd="sng" w="9525">
            <a:solidFill>
              <a:srgbClr val="F58A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72"/>
          <p:cNvSpPr/>
          <p:nvPr/>
        </p:nvSpPr>
        <p:spPr>
          <a:xfrm>
            <a:off x="1876791" y="3189015"/>
            <a:ext cx="148800" cy="148800"/>
          </a:xfrm>
          <a:prstGeom prst="rect">
            <a:avLst/>
          </a:prstGeom>
          <a:solidFill>
            <a:srgbClr val="F02B8F">
              <a:alpha val="36920"/>
            </a:srgbClr>
          </a:solidFill>
          <a:ln cap="flat" cmpd="sng" w="9525">
            <a:solidFill>
              <a:srgbClr val="EE5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72"/>
          <p:cNvSpPr/>
          <p:nvPr/>
        </p:nvSpPr>
        <p:spPr>
          <a:xfrm>
            <a:off x="2222038" y="3534266"/>
            <a:ext cx="148800" cy="148800"/>
          </a:xfrm>
          <a:prstGeom prst="rect">
            <a:avLst/>
          </a:prstGeom>
          <a:solidFill>
            <a:srgbClr val="F02B8F">
              <a:alpha val="36920"/>
            </a:srgbClr>
          </a:solidFill>
          <a:ln cap="flat" cmpd="sng" w="9525">
            <a:solidFill>
              <a:srgbClr val="EE5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72"/>
          <p:cNvSpPr/>
          <p:nvPr/>
        </p:nvSpPr>
        <p:spPr>
          <a:xfrm>
            <a:off x="1991873" y="1923094"/>
            <a:ext cx="148800" cy="148800"/>
          </a:xfrm>
          <a:prstGeom prst="rect">
            <a:avLst/>
          </a:prstGeom>
          <a:solidFill>
            <a:srgbClr val="00BCCD">
              <a:alpha val="41920"/>
            </a:srgbClr>
          </a:solidFill>
          <a:ln cap="flat" cmpd="sng" w="9525">
            <a:solidFill>
              <a:srgbClr val="00BCC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72"/>
          <p:cNvSpPr/>
          <p:nvPr/>
        </p:nvSpPr>
        <p:spPr>
          <a:xfrm>
            <a:off x="2691085" y="1345980"/>
            <a:ext cx="203100" cy="148800"/>
          </a:xfrm>
          <a:prstGeom prs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72"/>
          <p:cNvSpPr/>
          <p:nvPr/>
        </p:nvSpPr>
        <p:spPr>
          <a:xfrm>
            <a:off x="2691085" y="2004662"/>
            <a:ext cx="203100" cy="148800"/>
          </a:xfrm>
          <a:prstGeom prs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72"/>
          <p:cNvSpPr/>
          <p:nvPr/>
        </p:nvSpPr>
        <p:spPr>
          <a:xfrm>
            <a:off x="2691085" y="2580080"/>
            <a:ext cx="203100" cy="148800"/>
          </a:xfrm>
          <a:prstGeom prs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72"/>
          <p:cNvSpPr/>
          <p:nvPr/>
        </p:nvSpPr>
        <p:spPr>
          <a:xfrm>
            <a:off x="2691085" y="3197926"/>
            <a:ext cx="203100" cy="148800"/>
          </a:xfrm>
          <a:prstGeom prs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72"/>
          <p:cNvSpPr/>
          <p:nvPr/>
        </p:nvSpPr>
        <p:spPr>
          <a:xfrm>
            <a:off x="6659247" y="1283171"/>
            <a:ext cx="434400" cy="376200"/>
          </a:xfrm>
          <a:prstGeom prst="triangle">
            <a:avLst>
              <a:gd fmla="val 50000" name="adj"/>
            </a:avLst>
          </a:prstGeom>
          <a:solidFill>
            <a:srgbClr val="702269">
              <a:alpha val="55000"/>
            </a:srgbClr>
          </a:solidFill>
          <a:ln cap="flat" cmpd="sng" w="9525">
            <a:solidFill>
              <a:srgbClr val="7022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72"/>
          <p:cNvSpPr/>
          <p:nvPr/>
        </p:nvSpPr>
        <p:spPr>
          <a:xfrm>
            <a:off x="6659247" y="1985679"/>
            <a:ext cx="434400" cy="377400"/>
          </a:xfrm>
          <a:prstGeom prst="hexagon">
            <a:avLst>
              <a:gd fmla="val 25000" name="adj"/>
              <a:gd fmla="val 115470" name="vf"/>
            </a:avLst>
          </a:prstGeom>
          <a:solidFill>
            <a:srgbClr val="702269">
              <a:alpha val="55000"/>
            </a:srgbClr>
          </a:solidFill>
          <a:ln cap="flat" cmpd="sng" w="9525">
            <a:solidFill>
              <a:srgbClr val="7022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72"/>
          <p:cNvSpPr/>
          <p:nvPr/>
        </p:nvSpPr>
        <p:spPr>
          <a:xfrm>
            <a:off x="6655884" y="2532367"/>
            <a:ext cx="434400" cy="434400"/>
          </a:xfrm>
          <a:prstGeom prst="ellipse">
            <a:avLst/>
          </a:prstGeom>
          <a:solidFill>
            <a:srgbClr val="702269">
              <a:alpha val="55000"/>
            </a:srgbClr>
          </a:solidFill>
          <a:ln cap="flat" cmpd="sng" w="9525">
            <a:solidFill>
              <a:srgbClr val="7022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72"/>
          <p:cNvSpPr/>
          <p:nvPr/>
        </p:nvSpPr>
        <p:spPr>
          <a:xfrm>
            <a:off x="6659247" y="3109255"/>
            <a:ext cx="434400" cy="459600"/>
          </a:xfrm>
          <a:prstGeom prst="diamond">
            <a:avLst/>
          </a:prstGeom>
          <a:solidFill>
            <a:srgbClr val="702269">
              <a:alpha val="55000"/>
            </a:srgbClr>
          </a:solidFill>
          <a:ln cap="flat" cmpd="sng" w="9525">
            <a:solidFill>
              <a:srgbClr val="7022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72"/>
          <p:cNvSpPr/>
          <p:nvPr/>
        </p:nvSpPr>
        <p:spPr>
          <a:xfrm>
            <a:off x="6064589" y="1441184"/>
            <a:ext cx="203100" cy="148800"/>
          </a:xfrm>
          <a:prstGeom prs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72"/>
          <p:cNvSpPr/>
          <p:nvPr/>
        </p:nvSpPr>
        <p:spPr>
          <a:xfrm>
            <a:off x="6064589" y="2099866"/>
            <a:ext cx="203100" cy="148800"/>
          </a:xfrm>
          <a:prstGeom prs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72"/>
          <p:cNvSpPr/>
          <p:nvPr/>
        </p:nvSpPr>
        <p:spPr>
          <a:xfrm>
            <a:off x="6064589" y="2675284"/>
            <a:ext cx="203100" cy="148800"/>
          </a:xfrm>
          <a:prstGeom prs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72"/>
          <p:cNvSpPr/>
          <p:nvPr/>
        </p:nvSpPr>
        <p:spPr>
          <a:xfrm>
            <a:off x="6064589" y="3293130"/>
            <a:ext cx="203100" cy="148800"/>
          </a:xfrm>
          <a:prstGeom prs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72"/>
          <p:cNvSpPr/>
          <p:nvPr/>
        </p:nvSpPr>
        <p:spPr>
          <a:xfrm flipH="1" rot="10800000">
            <a:off x="560646" y="3306834"/>
            <a:ext cx="376200" cy="376200"/>
          </a:xfrm>
          <a:prstGeom prst="rect">
            <a:avLst/>
          </a:prstGeom>
          <a:solidFill>
            <a:srgbClr val="00BCCD">
              <a:alpha val="41920"/>
            </a:srgbClr>
          </a:solidFill>
          <a:ln cap="flat" cmpd="sng" w="9525">
            <a:solidFill>
              <a:srgbClr val="00BCC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72"/>
          <p:cNvSpPr/>
          <p:nvPr/>
        </p:nvSpPr>
        <p:spPr>
          <a:xfrm flipH="1" rot="10800000">
            <a:off x="560646" y="2276121"/>
            <a:ext cx="376200" cy="376200"/>
          </a:xfrm>
          <a:prstGeom prst="rect">
            <a:avLst/>
          </a:prstGeom>
          <a:solidFill>
            <a:srgbClr val="F58A33">
              <a:alpha val="56540"/>
            </a:srgbClr>
          </a:solidFill>
          <a:ln cap="flat" cmpd="sng" w="9525">
            <a:solidFill>
              <a:srgbClr val="F58A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72"/>
          <p:cNvSpPr/>
          <p:nvPr/>
        </p:nvSpPr>
        <p:spPr>
          <a:xfrm flipH="1" rot="10800000">
            <a:off x="936702" y="1801039"/>
            <a:ext cx="248100" cy="248100"/>
          </a:xfrm>
          <a:prstGeom prst="rect">
            <a:avLst/>
          </a:prstGeom>
          <a:solidFill>
            <a:srgbClr val="F58A33">
              <a:alpha val="56540"/>
            </a:srgbClr>
          </a:solidFill>
          <a:ln cap="flat" cmpd="sng" w="9525">
            <a:solidFill>
              <a:srgbClr val="F58A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72"/>
          <p:cNvSpPr/>
          <p:nvPr/>
        </p:nvSpPr>
        <p:spPr>
          <a:xfrm flipH="1" rot="10800000">
            <a:off x="180437" y="2879571"/>
            <a:ext cx="248100" cy="248100"/>
          </a:xfrm>
          <a:prstGeom prst="rect">
            <a:avLst/>
          </a:prstGeom>
          <a:solidFill>
            <a:srgbClr val="00BCCD">
              <a:alpha val="41920"/>
            </a:srgbClr>
          </a:solidFill>
          <a:ln cap="flat" cmpd="sng" w="9525">
            <a:solidFill>
              <a:srgbClr val="00BCC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72"/>
          <p:cNvSpPr/>
          <p:nvPr/>
        </p:nvSpPr>
        <p:spPr>
          <a:xfrm flipH="1" rot="10800000">
            <a:off x="180437" y="1878437"/>
            <a:ext cx="148800" cy="148800"/>
          </a:xfrm>
          <a:prstGeom prst="rect">
            <a:avLst/>
          </a:prstGeom>
          <a:solidFill>
            <a:srgbClr val="F58A33">
              <a:alpha val="56540"/>
            </a:srgbClr>
          </a:solidFill>
          <a:ln cap="flat" cmpd="sng" w="9525">
            <a:solidFill>
              <a:srgbClr val="F58A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72"/>
          <p:cNvSpPr/>
          <p:nvPr/>
        </p:nvSpPr>
        <p:spPr>
          <a:xfrm flipH="1" rot="10800000">
            <a:off x="640765" y="1533186"/>
            <a:ext cx="148800" cy="148800"/>
          </a:xfrm>
          <a:prstGeom prst="rect">
            <a:avLst/>
          </a:prstGeom>
          <a:solidFill>
            <a:srgbClr val="F02B8F">
              <a:alpha val="36920"/>
            </a:srgbClr>
          </a:solidFill>
          <a:ln cap="flat" cmpd="sng" w="9525">
            <a:solidFill>
              <a:srgbClr val="EE5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72"/>
          <p:cNvSpPr/>
          <p:nvPr/>
        </p:nvSpPr>
        <p:spPr>
          <a:xfrm flipH="1" rot="10800000">
            <a:off x="986012" y="1187935"/>
            <a:ext cx="148800" cy="148800"/>
          </a:xfrm>
          <a:prstGeom prst="rect">
            <a:avLst/>
          </a:prstGeom>
          <a:solidFill>
            <a:srgbClr val="F02B8F">
              <a:alpha val="36920"/>
            </a:srgbClr>
          </a:solidFill>
          <a:ln cap="flat" cmpd="sng" w="9525">
            <a:solidFill>
              <a:srgbClr val="EE5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72"/>
          <p:cNvSpPr/>
          <p:nvPr/>
        </p:nvSpPr>
        <p:spPr>
          <a:xfrm flipH="1" rot="10800000">
            <a:off x="755848" y="2799106"/>
            <a:ext cx="148800" cy="148800"/>
          </a:xfrm>
          <a:prstGeom prst="rect">
            <a:avLst/>
          </a:prstGeom>
          <a:solidFill>
            <a:srgbClr val="00BCCD">
              <a:alpha val="41920"/>
            </a:srgbClr>
          </a:solidFill>
          <a:ln cap="flat" cmpd="sng" w="9525">
            <a:solidFill>
              <a:srgbClr val="00BCC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72"/>
          <p:cNvSpPr/>
          <p:nvPr/>
        </p:nvSpPr>
        <p:spPr>
          <a:xfrm>
            <a:off x="7188973" y="1279379"/>
            <a:ext cx="434400" cy="377400"/>
          </a:xfrm>
          <a:prstGeom prst="hexagon">
            <a:avLst>
              <a:gd fmla="val 25000" name="adj"/>
              <a:gd fmla="val 115470" name="vf"/>
            </a:avLst>
          </a:prstGeom>
          <a:solidFill>
            <a:srgbClr val="0078BF">
              <a:alpha val="64999"/>
            </a:srgbClr>
          </a:solidFill>
          <a:ln cap="flat" cmpd="sng" w="9525">
            <a:solidFill>
              <a:srgbClr val="0078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72"/>
          <p:cNvSpPr/>
          <p:nvPr/>
        </p:nvSpPr>
        <p:spPr>
          <a:xfrm>
            <a:off x="7718698" y="2162255"/>
            <a:ext cx="434400" cy="377400"/>
          </a:xfrm>
          <a:prstGeom prst="hexagon">
            <a:avLst>
              <a:gd fmla="val 25000" name="adj"/>
              <a:gd fmla="val 115470" name="vf"/>
            </a:avLst>
          </a:prstGeom>
          <a:solidFill>
            <a:srgbClr val="0078BF">
              <a:alpha val="64999"/>
            </a:srgbClr>
          </a:solidFill>
          <a:ln cap="flat" cmpd="sng" w="9525">
            <a:solidFill>
              <a:srgbClr val="0078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72"/>
          <p:cNvSpPr/>
          <p:nvPr/>
        </p:nvSpPr>
        <p:spPr>
          <a:xfrm>
            <a:off x="8071848" y="3045130"/>
            <a:ext cx="434400" cy="377400"/>
          </a:xfrm>
          <a:prstGeom prst="hexagon">
            <a:avLst>
              <a:gd fmla="val 25000" name="adj"/>
              <a:gd fmla="val 115470" name="vf"/>
            </a:avLst>
          </a:prstGeom>
          <a:solidFill>
            <a:srgbClr val="0078BF">
              <a:alpha val="64999"/>
            </a:srgbClr>
          </a:solidFill>
          <a:ln cap="flat" cmpd="sng" w="9525">
            <a:solidFill>
              <a:srgbClr val="0078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72"/>
          <p:cNvSpPr/>
          <p:nvPr/>
        </p:nvSpPr>
        <p:spPr>
          <a:xfrm>
            <a:off x="8068485" y="1472916"/>
            <a:ext cx="434400" cy="434400"/>
          </a:xfrm>
          <a:prstGeom prst="ellipse">
            <a:avLst/>
          </a:prstGeom>
          <a:solidFill>
            <a:srgbClr val="B51B58">
              <a:alpha val="51150"/>
            </a:srgbClr>
          </a:solidFill>
          <a:ln cap="flat" cmpd="sng" w="9525">
            <a:solidFill>
              <a:srgbClr val="B51B5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72"/>
          <p:cNvSpPr/>
          <p:nvPr/>
        </p:nvSpPr>
        <p:spPr>
          <a:xfrm>
            <a:off x="8421635" y="2179217"/>
            <a:ext cx="434400" cy="434400"/>
          </a:xfrm>
          <a:prstGeom prst="ellipse">
            <a:avLst/>
          </a:prstGeom>
          <a:solidFill>
            <a:srgbClr val="702269">
              <a:alpha val="55000"/>
            </a:srgbClr>
          </a:solidFill>
          <a:ln cap="flat" cmpd="sng" w="9525">
            <a:solidFill>
              <a:srgbClr val="7022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72"/>
          <p:cNvSpPr/>
          <p:nvPr/>
        </p:nvSpPr>
        <p:spPr>
          <a:xfrm>
            <a:off x="7362184" y="2885517"/>
            <a:ext cx="434400" cy="434400"/>
          </a:xfrm>
          <a:prstGeom prst="ellipse">
            <a:avLst/>
          </a:prstGeom>
          <a:solidFill>
            <a:srgbClr val="B51B58">
              <a:alpha val="51150"/>
            </a:srgbClr>
          </a:solidFill>
          <a:ln cap="flat" cmpd="sng" w="9525">
            <a:solidFill>
              <a:srgbClr val="B51B5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72"/>
          <p:cNvSpPr/>
          <p:nvPr/>
        </p:nvSpPr>
        <p:spPr>
          <a:xfrm>
            <a:off x="7188956" y="2402971"/>
            <a:ext cx="248100" cy="262800"/>
          </a:xfrm>
          <a:prstGeom prst="diamond">
            <a:avLst/>
          </a:prstGeom>
          <a:solidFill>
            <a:srgbClr val="702269">
              <a:alpha val="55000"/>
            </a:srgbClr>
          </a:solidFill>
          <a:ln cap="flat" cmpd="sng" w="9525">
            <a:solidFill>
              <a:srgbClr val="7022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72"/>
          <p:cNvSpPr/>
          <p:nvPr/>
        </p:nvSpPr>
        <p:spPr>
          <a:xfrm>
            <a:off x="7718682" y="1696670"/>
            <a:ext cx="248100" cy="262800"/>
          </a:xfrm>
          <a:prstGeom prst="diamond">
            <a:avLst/>
          </a:prstGeom>
          <a:solidFill>
            <a:srgbClr val="B51B58">
              <a:alpha val="51150"/>
            </a:srgbClr>
          </a:solidFill>
          <a:ln cap="flat" cmpd="sng" w="9525">
            <a:solidFill>
              <a:srgbClr val="B51B5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72"/>
          <p:cNvSpPr/>
          <p:nvPr/>
        </p:nvSpPr>
        <p:spPr>
          <a:xfrm>
            <a:off x="7365532" y="1989469"/>
            <a:ext cx="248100" cy="214800"/>
          </a:xfrm>
          <a:prstGeom prst="triangle">
            <a:avLst>
              <a:gd fmla="val 50000" name="adj"/>
            </a:avLst>
          </a:prstGeom>
          <a:solidFill>
            <a:srgbClr val="702269">
              <a:alpha val="55000"/>
            </a:srgbClr>
          </a:solidFill>
          <a:ln cap="flat" cmpd="sng" w="9525">
            <a:solidFill>
              <a:srgbClr val="7022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72"/>
          <p:cNvSpPr/>
          <p:nvPr/>
        </p:nvSpPr>
        <p:spPr>
          <a:xfrm>
            <a:off x="7895258" y="2695770"/>
            <a:ext cx="248100" cy="214800"/>
          </a:xfrm>
          <a:prstGeom prst="triangle">
            <a:avLst>
              <a:gd fmla="val 50000" name="adj"/>
            </a:avLst>
          </a:prstGeom>
          <a:solidFill>
            <a:srgbClr val="702269">
              <a:alpha val="55000"/>
            </a:srgbClr>
          </a:solidFill>
          <a:ln cap="flat" cmpd="sng" w="9525">
            <a:solidFill>
              <a:srgbClr val="7022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72"/>
          <p:cNvSpPr/>
          <p:nvPr/>
        </p:nvSpPr>
        <p:spPr>
          <a:xfrm>
            <a:off x="7718683" y="3402071"/>
            <a:ext cx="248100" cy="214800"/>
          </a:xfrm>
          <a:prstGeom prst="triangle">
            <a:avLst>
              <a:gd fmla="val 50000" name="adj"/>
            </a:avLst>
          </a:prstGeom>
          <a:solidFill>
            <a:srgbClr val="B51B58">
              <a:alpha val="51150"/>
            </a:srgbClr>
          </a:solidFill>
          <a:ln cap="flat" cmpd="sng" w="9525">
            <a:solidFill>
              <a:srgbClr val="B51B5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72"/>
          <p:cNvSpPr/>
          <p:nvPr/>
        </p:nvSpPr>
        <p:spPr>
          <a:xfrm>
            <a:off x="8601558" y="2872345"/>
            <a:ext cx="248100" cy="214800"/>
          </a:xfrm>
          <a:prstGeom prst="triangle">
            <a:avLst>
              <a:gd fmla="val 50000" name="adj"/>
            </a:avLst>
          </a:prstGeom>
          <a:solidFill>
            <a:srgbClr val="702269">
              <a:alpha val="55000"/>
            </a:srgbClr>
          </a:solidFill>
          <a:ln cap="flat" cmpd="sng" w="9525">
            <a:solidFill>
              <a:srgbClr val="7022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72"/>
          <p:cNvSpPr/>
          <p:nvPr/>
        </p:nvSpPr>
        <p:spPr>
          <a:xfrm>
            <a:off x="8778133" y="1812894"/>
            <a:ext cx="248100" cy="214800"/>
          </a:xfrm>
          <a:prstGeom prst="triangle">
            <a:avLst>
              <a:gd fmla="val 50000" name="adj"/>
            </a:avLst>
          </a:prstGeom>
          <a:solidFill>
            <a:srgbClr val="B51B58">
              <a:alpha val="51150"/>
            </a:srgbClr>
          </a:solidFill>
          <a:ln cap="flat" cmpd="sng" w="9525">
            <a:solidFill>
              <a:srgbClr val="B51B5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73"/>
          <p:cNvSpPr txBox="1"/>
          <p:nvPr>
            <p:ph type="title"/>
          </p:nvPr>
        </p:nvSpPr>
        <p:spPr>
          <a:xfrm>
            <a:off x="588900" y="4"/>
            <a:ext cx="7966200" cy="751800"/>
          </a:xfrm>
          <a:prstGeom prst="rect">
            <a:avLst/>
          </a:prstGeom>
          <a:noFill/>
          <a:ln>
            <a:noFill/>
          </a:ln>
        </p:spPr>
        <p:txBody>
          <a:bodyPr anchorCtr="0" anchor="ctr" bIns="34275" lIns="68550" spcFirstLastPara="1" rIns="68550" wrap="square" tIns="34275">
            <a:noAutofit/>
          </a:bodyPr>
          <a:lstStyle/>
          <a:p>
            <a:pPr indent="0" lvl="0" marL="0" rtl="0" algn="ctr">
              <a:lnSpc>
                <a:spcPct val="90000"/>
              </a:lnSpc>
              <a:spcBef>
                <a:spcPts val="0"/>
              </a:spcBef>
              <a:spcAft>
                <a:spcPts val="0"/>
              </a:spcAft>
              <a:buSzPts val="3900"/>
              <a:buNone/>
            </a:pPr>
            <a:r>
              <a:rPr lang="en-GB" sz="2000"/>
              <a:t>Why is that?</a:t>
            </a:r>
            <a:endParaRPr sz="2000"/>
          </a:p>
        </p:txBody>
      </p:sp>
      <p:sp>
        <p:nvSpPr>
          <p:cNvPr id="728" name="Google Shape;728;p73"/>
          <p:cNvSpPr/>
          <p:nvPr/>
        </p:nvSpPr>
        <p:spPr>
          <a:xfrm>
            <a:off x="3278133" y="1155373"/>
            <a:ext cx="2439300" cy="2620200"/>
          </a:xfrm>
          <a:prstGeom prst="rect">
            <a:avLst/>
          </a:prstGeom>
          <a:solidFill>
            <a:srgbClr val="5E5E5E">
              <a:alpha val="2229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p>
        </p:txBody>
      </p:sp>
      <p:sp>
        <p:nvSpPr>
          <p:cNvPr id="729" name="Google Shape;729;p73"/>
          <p:cNvSpPr/>
          <p:nvPr/>
        </p:nvSpPr>
        <p:spPr>
          <a:xfrm>
            <a:off x="1796672" y="1187967"/>
            <a:ext cx="376200" cy="376200"/>
          </a:xfrm>
          <a:prstGeom prst="rect">
            <a:avLst/>
          </a:prstGeom>
          <a:solidFill>
            <a:srgbClr val="00BCCD">
              <a:alpha val="41920"/>
            </a:srgbClr>
          </a:solidFill>
          <a:ln cap="flat" cmpd="sng" w="9525">
            <a:solidFill>
              <a:srgbClr val="00BCC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73"/>
          <p:cNvSpPr/>
          <p:nvPr/>
        </p:nvSpPr>
        <p:spPr>
          <a:xfrm>
            <a:off x="1796672" y="2218679"/>
            <a:ext cx="376200" cy="376200"/>
          </a:xfrm>
          <a:prstGeom prst="rect">
            <a:avLst/>
          </a:prstGeom>
          <a:solidFill>
            <a:srgbClr val="F58A33">
              <a:alpha val="56540"/>
            </a:srgbClr>
          </a:solidFill>
          <a:ln cap="flat" cmpd="sng" w="9525">
            <a:solidFill>
              <a:srgbClr val="F58A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73"/>
          <p:cNvSpPr/>
          <p:nvPr/>
        </p:nvSpPr>
        <p:spPr>
          <a:xfrm>
            <a:off x="2172728" y="2821861"/>
            <a:ext cx="248100" cy="248100"/>
          </a:xfrm>
          <a:prstGeom prst="rect">
            <a:avLst/>
          </a:prstGeom>
          <a:solidFill>
            <a:srgbClr val="F58A33">
              <a:alpha val="56540"/>
            </a:srgbClr>
          </a:solidFill>
          <a:ln cap="flat" cmpd="sng" w="9525">
            <a:solidFill>
              <a:srgbClr val="F58A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73"/>
          <p:cNvSpPr/>
          <p:nvPr/>
        </p:nvSpPr>
        <p:spPr>
          <a:xfrm>
            <a:off x="1416462" y="1743329"/>
            <a:ext cx="248100" cy="248100"/>
          </a:xfrm>
          <a:prstGeom prst="rect">
            <a:avLst/>
          </a:prstGeom>
          <a:solidFill>
            <a:srgbClr val="00BCCD">
              <a:alpha val="41920"/>
            </a:srgbClr>
          </a:solidFill>
          <a:ln cap="flat" cmpd="sng" w="9525">
            <a:solidFill>
              <a:srgbClr val="00BCC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73"/>
          <p:cNvSpPr/>
          <p:nvPr/>
        </p:nvSpPr>
        <p:spPr>
          <a:xfrm>
            <a:off x="1416462" y="2843764"/>
            <a:ext cx="148800" cy="148800"/>
          </a:xfrm>
          <a:prstGeom prst="rect">
            <a:avLst/>
          </a:prstGeom>
          <a:solidFill>
            <a:srgbClr val="F58A33">
              <a:alpha val="56540"/>
            </a:srgbClr>
          </a:solidFill>
          <a:ln cap="flat" cmpd="sng" w="9525">
            <a:solidFill>
              <a:srgbClr val="F58A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73"/>
          <p:cNvSpPr/>
          <p:nvPr/>
        </p:nvSpPr>
        <p:spPr>
          <a:xfrm>
            <a:off x="1876791" y="3189015"/>
            <a:ext cx="148800" cy="148800"/>
          </a:xfrm>
          <a:prstGeom prst="rect">
            <a:avLst/>
          </a:prstGeom>
          <a:solidFill>
            <a:srgbClr val="F02B8F">
              <a:alpha val="36920"/>
            </a:srgbClr>
          </a:solidFill>
          <a:ln cap="flat" cmpd="sng" w="9525">
            <a:solidFill>
              <a:srgbClr val="EE5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73"/>
          <p:cNvSpPr/>
          <p:nvPr/>
        </p:nvSpPr>
        <p:spPr>
          <a:xfrm>
            <a:off x="2222038" y="3534266"/>
            <a:ext cx="148800" cy="148800"/>
          </a:xfrm>
          <a:prstGeom prst="rect">
            <a:avLst/>
          </a:prstGeom>
          <a:solidFill>
            <a:srgbClr val="F02B8F">
              <a:alpha val="36920"/>
            </a:srgbClr>
          </a:solidFill>
          <a:ln cap="flat" cmpd="sng" w="9525">
            <a:solidFill>
              <a:srgbClr val="EE5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73"/>
          <p:cNvSpPr/>
          <p:nvPr/>
        </p:nvSpPr>
        <p:spPr>
          <a:xfrm>
            <a:off x="1991873" y="1923094"/>
            <a:ext cx="148800" cy="148800"/>
          </a:xfrm>
          <a:prstGeom prst="rect">
            <a:avLst/>
          </a:prstGeom>
          <a:solidFill>
            <a:srgbClr val="00BCCD">
              <a:alpha val="41920"/>
            </a:srgbClr>
          </a:solidFill>
          <a:ln cap="flat" cmpd="sng" w="9525">
            <a:solidFill>
              <a:srgbClr val="00BCC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73"/>
          <p:cNvSpPr/>
          <p:nvPr/>
        </p:nvSpPr>
        <p:spPr>
          <a:xfrm>
            <a:off x="2691085" y="1345980"/>
            <a:ext cx="203100" cy="148800"/>
          </a:xfrm>
          <a:prstGeom prs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73"/>
          <p:cNvSpPr/>
          <p:nvPr/>
        </p:nvSpPr>
        <p:spPr>
          <a:xfrm>
            <a:off x="2691085" y="2004662"/>
            <a:ext cx="203100" cy="148800"/>
          </a:xfrm>
          <a:prstGeom prs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73"/>
          <p:cNvSpPr/>
          <p:nvPr/>
        </p:nvSpPr>
        <p:spPr>
          <a:xfrm>
            <a:off x="2691085" y="2580080"/>
            <a:ext cx="203100" cy="148800"/>
          </a:xfrm>
          <a:prstGeom prs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73"/>
          <p:cNvSpPr/>
          <p:nvPr/>
        </p:nvSpPr>
        <p:spPr>
          <a:xfrm>
            <a:off x="2691085" y="3197926"/>
            <a:ext cx="203100" cy="148800"/>
          </a:xfrm>
          <a:prstGeom prs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73"/>
          <p:cNvSpPr/>
          <p:nvPr/>
        </p:nvSpPr>
        <p:spPr>
          <a:xfrm>
            <a:off x="6659247" y="1283171"/>
            <a:ext cx="434400" cy="376200"/>
          </a:xfrm>
          <a:prstGeom prst="triangle">
            <a:avLst>
              <a:gd fmla="val 50000" name="adj"/>
            </a:avLst>
          </a:prstGeom>
          <a:solidFill>
            <a:srgbClr val="702269">
              <a:alpha val="55000"/>
            </a:srgbClr>
          </a:solidFill>
          <a:ln cap="flat" cmpd="sng" w="9525">
            <a:solidFill>
              <a:srgbClr val="7022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73"/>
          <p:cNvSpPr/>
          <p:nvPr/>
        </p:nvSpPr>
        <p:spPr>
          <a:xfrm>
            <a:off x="6659247" y="1985679"/>
            <a:ext cx="434400" cy="377400"/>
          </a:xfrm>
          <a:prstGeom prst="hexagon">
            <a:avLst>
              <a:gd fmla="val 25000" name="adj"/>
              <a:gd fmla="val 115470" name="vf"/>
            </a:avLst>
          </a:prstGeom>
          <a:solidFill>
            <a:srgbClr val="702269">
              <a:alpha val="55000"/>
            </a:srgbClr>
          </a:solidFill>
          <a:ln cap="flat" cmpd="sng" w="9525">
            <a:solidFill>
              <a:srgbClr val="7022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73"/>
          <p:cNvSpPr/>
          <p:nvPr/>
        </p:nvSpPr>
        <p:spPr>
          <a:xfrm>
            <a:off x="6655884" y="2532367"/>
            <a:ext cx="434400" cy="434400"/>
          </a:xfrm>
          <a:prstGeom prst="ellipse">
            <a:avLst/>
          </a:prstGeom>
          <a:solidFill>
            <a:srgbClr val="702269">
              <a:alpha val="55000"/>
            </a:srgbClr>
          </a:solidFill>
          <a:ln cap="flat" cmpd="sng" w="9525">
            <a:solidFill>
              <a:srgbClr val="7022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73"/>
          <p:cNvSpPr/>
          <p:nvPr/>
        </p:nvSpPr>
        <p:spPr>
          <a:xfrm>
            <a:off x="6659247" y="3109255"/>
            <a:ext cx="434400" cy="459600"/>
          </a:xfrm>
          <a:prstGeom prst="diamond">
            <a:avLst/>
          </a:prstGeom>
          <a:solidFill>
            <a:srgbClr val="702269">
              <a:alpha val="55000"/>
            </a:srgbClr>
          </a:solidFill>
          <a:ln cap="flat" cmpd="sng" w="9525">
            <a:solidFill>
              <a:srgbClr val="7022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73"/>
          <p:cNvSpPr/>
          <p:nvPr/>
        </p:nvSpPr>
        <p:spPr>
          <a:xfrm>
            <a:off x="6064589" y="1441184"/>
            <a:ext cx="203100" cy="148800"/>
          </a:xfrm>
          <a:prstGeom prs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73"/>
          <p:cNvSpPr/>
          <p:nvPr/>
        </p:nvSpPr>
        <p:spPr>
          <a:xfrm>
            <a:off x="6064589" y="2099866"/>
            <a:ext cx="203100" cy="148800"/>
          </a:xfrm>
          <a:prstGeom prs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73"/>
          <p:cNvSpPr/>
          <p:nvPr/>
        </p:nvSpPr>
        <p:spPr>
          <a:xfrm>
            <a:off x="6064589" y="2675284"/>
            <a:ext cx="203100" cy="148800"/>
          </a:xfrm>
          <a:prstGeom prs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73"/>
          <p:cNvSpPr/>
          <p:nvPr/>
        </p:nvSpPr>
        <p:spPr>
          <a:xfrm>
            <a:off x="6064589" y="3293130"/>
            <a:ext cx="203100" cy="148800"/>
          </a:xfrm>
          <a:prstGeom prs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73"/>
          <p:cNvSpPr/>
          <p:nvPr/>
        </p:nvSpPr>
        <p:spPr>
          <a:xfrm flipH="1" rot="10800000">
            <a:off x="560646" y="3306834"/>
            <a:ext cx="376200" cy="376200"/>
          </a:xfrm>
          <a:prstGeom prst="rect">
            <a:avLst/>
          </a:prstGeom>
          <a:solidFill>
            <a:srgbClr val="00BCCD">
              <a:alpha val="41920"/>
            </a:srgbClr>
          </a:solidFill>
          <a:ln cap="flat" cmpd="sng" w="9525">
            <a:solidFill>
              <a:srgbClr val="00BCC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73"/>
          <p:cNvSpPr/>
          <p:nvPr/>
        </p:nvSpPr>
        <p:spPr>
          <a:xfrm flipH="1" rot="10800000">
            <a:off x="560646" y="2276121"/>
            <a:ext cx="376200" cy="376200"/>
          </a:xfrm>
          <a:prstGeom prst="rect">
            <a:avLst/>
          </a:prstGeom>
          <a:solidFill>
            <a:srgbClr val="F58A33">
              <a:alpha val="56540"/>
            </a:srgbClr>
          </a:solidFill>
          <a:ln cap="flat" cmpd="sng" w="9525">
            <a:solidFill>
              <a:srgbClr val="F58A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73"/>
          <p:cNvSpPr/>
          <p:nvPr/>
        </p:nvSpPr>
        <p:spPr>
          <a:xfrm flipH="1" rot="10800000">
            <a:off x="936702" y="1801039"/>
            <a:ext cx="248100" cy="248100"/>
          </a:xfrm>
          <a:prstGeom prst="rect">
            <a:avLst/>
          </a:prstGeom>
          <a:solidFill>
            <a:srgbClr val="F58A33">
              <a:alpha val="56540"/>
            </a:srgbClr>
          </a:solidFill>
          <a:ln cap="flat" cmpd="sng" w="9525">
            <a:solidFill>
              <a:srgbClr val="F58A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73"/>
          <p:cNvSpPr/>
          <p:nvPr/>
        </p:nvSpPr>
        <p:spPr>
          <a:xfrm flipH="1" rot="10800000">
            <a:off x="180437" y="2879571"/>
            <a:ext cx="248100" cy="248100"/>
          </a:xfrm>
          <a:prstGeom prst="rect">
            <a:avLst/>
          </a:prstGeom>
          <a:solidFill>
            <a:srgbClr val="00BCCD">
              <a:alpha val="41920"/>
            </a:srgbClr>
          </a:solidFill>
          <a:ln cap="flat" cmpd="sng" w="9525">
            <a:solidFill>
              <a:srgbClr val="00BCC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73"/>
          <p:cNvSpPr/>
          <p:nvPr/>
        </p:nvSpPr>
        <p:spPr>
          <a:xfrm flipH="1" rot="10800000">
            <a:off x="180437" y="1878437"/>
            <a:ext cx="148800" cy="148800"/>
          </a:xfrm>
          <a:prstGeom prst="rect">
            <a:avLst/>
          </a:prstGeom>
          <a:solidFill>
            <a:srgbClr val="F58A33">
              <a:alpha val="56540"/>
            </a:srgbClr>
          </a:solidFill>
          <a:ln cap="flat" cmpd="sng" w="9525">
            <a:solidFill>
              <a:srgbClr val="F58A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73"/>
          <p:cNvSpPr/>
          <p:nvPr/>
        </p:nvSpPr>
        <p:spPr>
          <a:xfrm flipH="1" rot="10800000">
            <a:off x="640765" y="1533186"/>
            <a:ext cx="148800" cy="148800"/>
          </a:xfrm>
          <a:prstGeom prst="rect">
            <a:avLst/>
          </a:prstGeom>
          <a:solidFill>
            <a:srgbClr val="F02B8F">
              <a:alpha val="36920"/>
            </a:srgbClr>
          </a:solidFill>
          <a:ln cap="flat" cmpd="sng" w="9525">
            <a:solidFill>
              <a:srgbClr val="EE5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73"/>
          <p:cNvSpPr/>
          <p:nvPr/>
        </p:nvSpPr>
        <p:spPr>
          <a:xfrm flipH="1" rot="10800000">
            <a:off x="986012" y="1187935"/>
            <a:ext cx="148800" cy="148800"/>
          </a:xfrm>
          <a:prstGeom prst="rect">
            <a:avLst/>
          </a:prstGeom>
          <a:solidFill>
            <a:srgbClr val="F02B8F">
              <a:alpha val="36920"/>
            </a:srgbClr>
          </a:solidFill>
          <a:ln cap="flat" cmpd="sng" w="9525">
            <a:solidFill>
              <a:srgbClr val="EE5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73"/>
          <p:cNvSpPr/>
          <p:nvPr/>
        </p:nvSpPr>
        <p:spPr>
          <a:xfrm flipH="1" rot="10800000">
            <a:off x="755848" y="2799106"/>
            <a:ext cx="148800" cy="148800"/>
          </a:xfrm>
          <a:prstGeom prst="rect">
            <a:avLst/>
          </a:prstGeom>
          <a:solidFill>
            <a:srgbClr val="00BCCD">
              <a:alpha val="41920"/>
            </a:srgbClr>
          </a:solidFill>
          <a:ln cap="flat" cmpd="sng" w="9525">
            <a:solidFill>
              <a:srgbClr val="00BCC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73"/>
          <p:cNvSpPr/>
          <p:nvPr/>
        </p:nvSpPr>
        <p:spPr>
          <a:xfrm>
            <a:off x="7188973" y="1279379"/>
            <a:ext cx="434400" cy="377400"/>
          </a:xfrm>
          <a:prstGeom prst="hexagon">
            <a:avLst>
              <a:gd fmla="val 25000" name="adj"/>
              <a:gd fmla="val 115470" name="vf"/>
            </a:avLst>
          </a:prstGeom>
          <a:solidFill>
            <a:srgbClr val="0078BF">
              <a:alpha val="64999"/>
            </a:srgbClr>
          </a:solidFill>
          <a:ln cap="flat" cmpd="sng" w="9525">
            <a:solidFill>
              <a:srgbClr val="0078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73"/>
          <p:cNvSpPr/>
          <p:nvPr/>
        </p:nvSpPr>
        <p:spPr>
          <a:xfrm>
            <a:off x="7718698" y="2162255"/>
            <a:ext cx="434400" cy="377400"/>
          </a:xfrm>
          <a:prstGeom prst="hexagon">
            <a:avLst>
              <a:gd fmla="val 25000" name="adj"/>
              <a:gd fmla="val 115470" name="vf"/>
            </a:avLst>
          </a:prstGeom>
          <a:solidFill>
            <a:srgbClr val="0078BF">
              <a:alpha val="64999"/>
            </a:srgbClr>
          </a:solidFill>
          <a:ln cap="flat" cmpd="sng" w="9525">
            <a:solidFill>
              <a:srgbClr val="0078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73"/>
          <p:cNvSpPr/>
          <p:nvPr/>
        </p:nvSpPr>
        <p:spPr>
          <a:xfrm>
            <a:off x="8071848" y="3045130"/>
            <a:ext cx="434400" cy="377400"/>
          </a:xfrm>
          <a:prstGeom prst="hexagon">
            <a:avLst>
              <a:gd fmla="val 25000" name="adj"/>
              <a:gd fmla="val 115470" name="vf"/>
            </a:avLst>
          </a:prstGeom>
          <a:solidFill>
            <a:srgbClr val="0078BF">
              <a:alpha val="64999"/>
            </a:srgbClr>
          </a:solidFill>
          <a:ln cap="flat" cmpd="sng" w="9525">
            <a:solidFill>
              <a:srgbClr val="0078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73"/>
          <p:cNvSpPr/>
          <p:nvPr/>
        </p:nvSpPr>
        <p:spPr>
          <a:xfrm>
            <a:off x="8068485" y="1472916"/>
            <a:ext cx="434400" cy="434400"/>
          </a:xfrm>
          <a:prstGeom prst="ellipse">
            <a:avLst/>
          </a:prstGeom>
          <a:solidFill>
            <a:srgbClr val="B51B58">
              <a:alpha val="51150"/>
            </a:srgbClr>
          </a:solidFill>
          <a:ln cap="flat" cmpd="sng" w="9525">
            <a:solidFill>
              <a:srgbClr val="B51B5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73"/>
          <p:cNvSpPr/>
          <p:nvPr/>
        </p:nvSpPr>
        <p:spPr>
          <a:xfrm>
            <a:off x="8421635" y="2179217"/>
            <a:ext cx="434400" cy="434400"/>
          </a:xfrm>
          <a:prstGeom prst="ellipse">
            <a:avLst/>
          </a:prstGeom>
          <a:solidFill>
            <a:srgbClr val="702269">
              <a:alpha val="55000"/>
            </a:srgbClr>
          </a:solidFill>
          <a:ln cap="flat" cmpd="sng" w="9525">
            <a:solidFill>
              <a:srgbClr val="7022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73"/>
          <p:cNvSpPr/>
          <p:nvPr/>
        </p:nvSpPr>
        <p:spPr>
          <a:xfrm>
            <a:off x="7362184" y="2885517"/>
            <a:ext cx="434400" cy="434400"/>
          </a:xfrm>
          <a:prstGeom prst="ellipse">
            <a:avLst/>
          </a:prstGeom>
          <a:solidFill>
            <a:srgbClr val="B51B58">
              <a:alpha val="51150"/>
            </a:srgbClr>
          </a:solidFill>
          <a:ln cap="flat" cmpd="sng" w="9525">
            <a:solidFill>
              <a:srgbClr val="B51B5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73"/>
          <p:cNvSpPr/>
          <p:nvPr/>
        </p:nvSpPr>
        <p:spPr>
          <a:xfrm>
            <a:off x="7188956" y="2402971"/>
            <a:ext cx="248100" cy="262800"/>
          </a:xfrm>
          <a:prstGeom prst="diamond">
            <a:avLst/>
          </a:prstGeom>
          <a:solidFill>
            <a:srgbClr val="702269">
              <a:alpha val="55000"/>
            </a:srgbClr>
          </a:solidFill>
          <a:ln cap="flat" cmpd="sng" w="9525">
            <a:solidFill>
              <a:srgbClr val="7022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73"/>
          <p:cNvSpPr/>
          <p:nvPr/>
        </p:nvSpPr>
        <p:spPr>
          <a:xfrm>
            <a:off x="7718682" y="1696670"/>
            <a:ext cx="248100" cy="262800"/>
          </a:xfrm>
          <a:prstGeom prst="diamond">
            <a:avLst/>
          </a:prstGeom>
          <a:solidFill>
            <a:srgbClr val="B51B58">
              <a:alpha val="51150"/>
            </a:srgbClr>
          </a:solidFill>
          <a:ln cap="flat" cmpd="sng" w="9525">
            <a:solidFill>
              <a:srgbClr val="B51B5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73"/>
          <p:cNvSpPr/>
          <p:nvPr/>
        </p:nvSpPr>
        <p:spPr>
          <a:xfrm>
            <a:off x="7365532" y="1989469"/>
            <a:ext cx="248100" cy="214800"/>
          </a:xfrm>
          <a:prstGeom prst="triangle">
            <a:avLst>
              <a:gd fmla="val 50000" name="adj"/>
            </a:avLst>
          </a:prstGeom>
          <a:solidFill>
            <a:srgbClr val="702269">
              <a:alpha val="55000"/>
            </a:srgbClr>
          </a:solidFill>
          <a:ln cap="flat" cmpd="sng" w="9525">
            <a:solidFill>
              <a:srgbClr val="7022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73"/>
          <p:cNvSpPr/>
          <p:nvPr/>
        </p:nvSpPr>
        <p:spPr>
          <a:xfrm>
            <a:off x="7895258" y="2695770"/>
            <a:ext cx="248100" cy="214800"/>
          </a:xfrm>
          <a:prstGeom prst="triangle">
            <a:avLst>
              <a:gd fmla="val 50000" name="adj"/>
            </a:avLst>
          </a:prstGeom>
          <a:solidFill>
            <a:srgbClr val="702269">
              <a:alpha val="55000"/>
            </a:srgbClr>
          </a:solidFill>
          <a:ln cap="flat" cmpd="sng" w="9525">
            <a:solidFill>
              <a:srgbClr val="7022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73"/>
          <p:cNvSpPr/>
          <p:nvPr/>
        </p:nvSpPr>
        <p:spPr>
          <a:xfrm>
            <a:off x="7718683" y="3402071"/>
            <a:ext cx="248100" cy="214800"/>
          </a:xfrm>
          <a:prstGeom prst="triangle">
            <a:avLst>
              <a:gd fmla="val 50000" name="adj"/>
            </a:avLst>
          </a:prstGeom>
          <a:solidFill>
            <a:srgbClr val="B51B58">
              <a:alpha val="51150"/>
            </a:srgbClr>
          </a:solidFill>
          <a:ln cap="flat" cmpd="sng" w="9525">
            <a:solidFill>
              <a:srgbClr val="B51B5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73"/>
          <p:cNvSpPr/>
          <p:nvPr/>
        </p:nvSpPr>
        <p:spPr>
          <a:xfrm>
            <a:off x="8601558" y="2872345"/>
            <a:ext cx="248100" cy="214800"/>
          </a:xfrm>
          <a:prstGeom prst="triangle">
            <a:avLst>
              <a:gd fmla="val 50000" name="adj"/>
            </a:avLst>
          </a:prstGeom>
          <a:solidFill>
            <a:srgbClr val="702269">
              <a:alpha val="55000"/>
            </a:srgbClr>
          </a:solidFill>
          <a:ln cap="flat" cmpd="sng" w="9525">
            <a:solidFill>
              <a:srgbClr val="7022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73"/>
          <p:cNvSpPr/>
          <p:nvPr/>
        </p:nvSpPr>
        <p:spPr>
          <a:xfrm>
            <a:off x="8778133" y="1812894"/>
            <a:ext cx="248100" cy="214800"/>
          </a:xfrm>
          <a:prstGeom prst="triangle">
            <a:avLst>
              <a:gd fmla="val 50000" name="adj"/>
            </a:avLst>
          </a:prstGeom>
          <a:solidFill>
            <a:srgbClr val="B51B58">
              <a:alpha val="51150"/>
            </a:srgbClr>
          </a:solidFill>
          <a:ln cap="flat" cmpd="sng" w="9525">
            <a:solidFill>
              <a:srgbClr val="B51B5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70" name="Google Shape;770;p73"/>
          <p:cNvPicPr preferRelativeResize="0"/>
          <p:nvPr/>
        </p:nvPicPr>
        <p:blipFill>
          <a:blip r:embed="rId3">
            <a:alphaModFix amt="40000"/>
          </a:blip>
          <a:stretch>
            <a:fillRect/>
          </a:stretch>
        </p:blipFill>
        <p:spPr>
          <a:xfrm>
            <a:off x="3382105" y="1279363"/>
            <a:ext cx="2225288" cy="2404473"/>
          </a:xfrm>
          <a:prstGeom prst="rect">
            <a:avLst/>
          </a:prstGeom>
          <a:noFill/>
          <a:ln>
            <a:noFill/>
          </a:ln>
        </p:spPr>
      </p:pic>
      <p:sp>
        <p:nvSpPr>
          <p:cNvPr id="771" name="Google Shape;771;p73"/>
          <p:cNvSpPr/>
          <p:nvPr/>
        </p:nvSpPr>
        <p:spPr>
          <a:xfrm rot="414460">
            <a:off x="1285276" y="1194263"/>
            <a:ext cx="4365186" cy="1385874"/>
          </a:xfrm>
          <a:prstGeom prst="chord">
            <a:avLst>
              <a:gd fmla="val 2009928" name="adj1"/>
              <a:gd fmla="val 19187111" name="adj2"/>
            </a:avLst>
          </a:prstGeom>
          <a:noFill/>
          <a:ln cap="flat" cmpd="sng" w="19050">
            <a:solidFill>
              <a:srgbClr val="43434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73"/>
          <p:cNvSpPr txBox="1"/>
          <p:nvPr/>
        </p:nvSpPr>
        <p:spPr>
          <a:xfrm>
            <a:off x="1664538" y="1268125"/>
            <a:ext cx="1030500" cy="67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t>checkout</a:t>
            </a:r>
            <a:br>
              <a:rPr lang="en-GB"/>
            </a:br>
            <a:r>
              <a:rPr lang="en-GB"/>
              <a:t>service</a:t>
            </a:r>
            <a:endParaRPr/>
          </a:p>
        </p:txBody>
      </p:sp>
      <p:sp>
        <p:nvSpPr>
          <p:cNvPr id="773" name="Google Shape;773;p73"/>
          <p:cNvSpPr txBox="1"/>
          <p:nvPr/>
        </p:nvSpPr>
        <p:spPr>
          <a:xfrm>
            <a:off x="3406763" y="1580850"/>
            <a:ext cx="1030500" cy="67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t>checkout</a:t>
            </a:r>
            <a:br>
              <a:rPr lang="en-GB"/>
            </a:br>
            <a:r>
              <a:rPr lang="en-GB"/>
              <a:t>events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74"/>
          <p:cNvSpPr txBox="1"/>
          <p:nvPr>
            <p:ph type="title"/>
          </p:nvPr>
        </p:nvSpPr>
        <p:spPr>
          <a:xfrm>
            <a:off x="588900" y="4"/>
            <a:ext cx="7966200" cy="751800"/>
          </a:xfrm>
          <a:prstGeom prst="rect">
            <a:avLst/>
          </a:prstGeom>
          <a:noFill/>
          <a:ln>
            <a:noFill/>
          </a:ln>
        </p:spPr>
        <p:txBody>
          <a:bodyPr anchorCtr="0" anchor="ctr" bIns="34275" lIns="68550" spcFirstLastPara="1" rIns="68550" wrap="square" tIns="34275">
            <a:noAutofit/>
          </a:bodyPr>
          <a:lstStyle/>
          <a:p>
            <a:pPr indent="0" lvl="0" marL="0" rtl="0" algn="ctr">
              <a:lnSpc>
                <a:spcPct val="90000"/>
              </a:lnSpc>
              <a:spcBef>
                <a:spcPts val="0"/>
              </a:spcBef>
              <a:spcAft>
                <a:spcPts val="0"/>
              </a:spcAft>
              <a:buSzPts val="3900"/>
              <a:buNone/>
            </a:pPr>
            <a:r>
              <a:rPr lang="en-GB" sz="2000"/>
              <a:t>What is Data Mesh?</a:t>
            </a:r>
            <a:endParaRPr sz="2000"/>
          </a:p>
        </p:txBody>
      </p:sp>
      <p:sp>
        <p:nvSpPr>
          <p:cNvPr id="779" name="Google Shape;779;p74"/>
          <p:cNvSpPr txBox="1"/>
          <p:nvPr/>
        </p:nvSpPr>
        <p:spPr>
          <a:xfrm>
            <a:off x="1525825" y="1162650"/>
            <a:ext cx="6624600" cy="328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2000"/>
              <a:t>Data Mesh is...</a:t>
            </a:r>
            <a:endParaRPr i="1" sz="2000"/>
          </a:p>
          <a:p>
            <a:pPr indent="0" lvl="0" marL="0" rtl="0" algn="l">
              <a:spcBef>
                <a:spcPts val="0"/>
              </a:spcBef>
              <a:spcAft>
                <a:spcPts val="0"/>
              </a:spcAft>
              <a:buNone/>
            </a:pPr>
            <a:r>
              <a:t/>
            </a:r>
            <a:endParaRPr sz="2000"/>
          </a:p>
          <a:p>
            <a:pPr indent="0" lvl="0" marL="0" rtl="0" algn="l">
              <a:spcBef>
                <a:spcPts val="0"/>
              </a:spcBef>
              <a:spcAft>
                <a:spcPts val="0"/>
              </a:spcAft>
              <a:buNone/>
            </a:pPr>
            <a:r>
              <a:rPr b="1" lang="en-GB" sz="2000"/>
              <a:t>→ Product Thinking for Data</a:t>
            </a:r>
            <a:endParaRPr b="1" sz="2000"/>
          </a:p>
          <a:p>
            <a:pPr indent="0" lvl="0" marL="0" rtl="0" algn="l">
              <a:spcBef>
                <a:spcPts val="0"/>
              </a:spcBef>
              <a:spcAft>
                <a:spcPts val="0"/>
              </a:spcAft>
              <a:buNone/>
            </a:pPr>
            <a:r>
              <a:t/>
            </a:r>
            <a:endParaRPr b="1" sz="2000"/>
          </a:p>
          <a:p>
            <a:pPr indent="0" lvl="0" marL="0" rtl="0" algn="l">
              <a:spcBef>
                <a:spcPts val="0"/>
              </a:spcBef>
              <a:spcAft>
                <a:spcPts val="0"/>
              </a:spcAft>
              <a:buNone/>
            </a:pPr>
            <a:r>
              <a:rPr b="1" lang="en-GB" sz="2000"/>
              <a:t>→ Domain-Driven Design applied to Distributed Data</a:t>
            </a:r>
            <a:endParaRPr b="1" sz="2000"/>
          </a:p>
          <a:p>
            <a:pPr indent="0" lvl="0" marL="0" rtl="0" algn="l">
              <a:spcBef>
                <a:spcPts val="0"/>
              </a:spcBef>
              <a:spcAft>
                <a:spcPts val="0"/>
              </a:spcAft>
              <a:buClr>
                <a:schemeClr val="dk1"/>
              </a:buClr>
              <a:buSzPts val="1100"/>
              <a:buFont typeface="Arial"/>
              <a:buNone/>
            </a:pPr>
            <a:r>
              <a:t/>
            </a:r>
            <a:endParaRPr b="1" sz="2000">
              <a:solidFill>
                <a:schemeClr val="dk1"/>
              </a:solidFill>
            </a:endParaRPr>
          </a:p>
          <a:p>
            <a:pPr indent="0" lvl="0" marL="0" rtl="0" algn="l">
              <a:spcBef>
                <a:spcPts val="0"/>
              </a:spcBef>
              <a:spcAft>
                <a:spcPts val="0"/>
              </a:spcAft>
              <a:buClr>
                <a:schemeClr val="dk1"/>
              </a:buClr>
              <a:buSzPts val="1100"/>
              <a:buFont typeface="Arial"/>
              <a:buNone/>
            </a:pPr>
            <a:r>
              <a:rPr b="1" lang="en-GB" sz="2000">
                <a:solidFill>
                  <a:schemeClr val="dk1"/>
                </a:solidFill>
              </a:rPr>
              <a:t>→ Platform Thinking for Data Infrastructure </a:t>
            </a:r>
            <a:endParaRPr b="1" sz="2000">
              <a:solidFill>
                <a:schemeClr val="dk1"/>
              </a:solidFill>
            </a:endParaRPr>
          </a:p>
          <a:p>
            <a:pPr indent="0" lvl="0" marL="0" rtl="0" algn="l">
              <a:spcBef>
                <a:spcPts val="0"/>
              </a:spcBef>
              <a:spcAft>
                <a:spcPts val="0"/>
              </a:spcAft>
              <a:buClr>
                <a:schemeClr val="dk1"/>
              </a:buClr>
              <a:buSzPts val="1100"/>
              <a:buFont typeface="Arial"/>
              <a:buNone/>
            </a:pPr>
            <a:r>
              <a:t/>
            </a:r>
            <a:endParaRPr b="1" sz="2000">
              <a:solidFill>
                <a:schemeClr val="dk1"/>
              </a:solidFill>
            </a:endParaRPr>
          </a:p>
          <a:p>
            <a:pPr indent="0" lvl="0" marL="0" rtl="0" algn="l">
              <a:spcBef>
                <a:spcPts val="0"/>
              </a:spcBef>
              <a:spcAft>
                <a:spcPts val="0"/>
              </a:spcAft>
              <a:buClr>
                <a:schemeClr val="dk1"/>
              </a:buClr>
              <a:buSzPts val="1100"/>
              <a:buFont typeface="Arial"/>
              <a:buNone/>
            </a:pPr>
            <a:r>
              <a:rPr b="1" lang="en-GB" sz="2000">
                <a:solidFill>
                  <a:schemeClr val="dk1"/>
                </a:solidFill>
              </a:rPr>
              <a:t>→ Federated Governance</a:t>
            </a:r>
            <a:endParaRPr i="1" sz="2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75"/>
          <p:cNvSpPr txBox="1"/>
          <p:nvPr>
            <p:ph type="title"/>
          </p:nvPr>
        </p:nvSpPr>
        <p:spPr>
          <a:xfrm>
            <a:off x="588900" y="4"/>
            <a:ext cx="7966200" cy="751800"/>
          </a:xfrm>
          <a:prstGeom prst="rect">
            <a:avLst/>
          </a:prstGeom>
          <a:noFill/>
          <a:ln>
            <a:noFill/>
          </a:ln>
        </p:spPr>
        <p:txBody>
          <a:bodyPr anchorCtr="0" anchor="ctr" bIns="34275" lIns="68550" spcFirstLastPara="1" rIns="68550" wrap="square" tIns="34275">
            <a:noAutofit/>
          </a:bodyPr>
          <a:lstStyle/>
          <a:p>
            <a:pPr indent="0" lvl="0" marL="0" rtl="0" algn="ctr">
              <a:lnSpc>
                <a:spcPct val="90000"/>
              </a:lnSpc>
              <a:spcBef>
                <a:spcPts val="0"/>
              </a:spcBef>
              <a:spcAft>
                <a:spcPts val="0"/>
              </a:spcAft>
              <a:buSzPts val="3900"/>
              <a:buNone/>
            </a:pPr>
            <a:r>
              <a:rPr lang="en-GB" sz="2000"/>
              <a:t>Data as a Product</a:t>
            </a:r>
            <a:endParaRPr sz="2000"/>
          </a:p>
        </p:txBody>
      </p:sp>
      <p:grpSp>
        <p:nvGrpSpPr>
          <p:cNvPr id="785" name="Google Shape;785;p75"/>
          <p:cNvGrpSpPr/>
          <p:nvPr/>
        </p:nvGrpSpPr>
        <p:grpSpPr>
          <a:xfrm>
            <a:off x="3899388" y="2133303"/>
            <a:ext cx="1345200" cy="876900"/>
            <a:chOff x="3554438" y="2255553"/>
            <a:chExt cx="1345200" cy="876900"/>
          </a:xfrm>
        </p:grpSpPr>
        <p:sp>
          <p:nvSpPr>
            <p:cNvPr id="786" name="Google Shape;786;p75"/>
            <p:cNvSpPr/>
            <p:nvPr/>
          </p:nvSpPr>
          <p:spPr>
            <a:xfrm>
              <a:off x="3554438" y="2255553"/>
              <a:ext cx="1345200" cy="876900"/>
            </a:xfrm>
            <a:prstGeom prst="hexagon">
              <a:avLst>
                <a:gd fmla="val 25000" name="adj"/>
                <a:gd fmla="val 115470" name="vf"/>
              </a:avLst>
            </a:prstGeom>
            <a:solidFill>
              <a:srgbClr val="00BC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75"/>
            <p:cNvSpPr/>
            <p:nvPr/>
          </p:nvSpPr>
          <p:spPr>
            <a:xfrm>
              <a:off x="3737487" y="2523783"/>
              <a:ext cx="202800" cy="340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75"/>
            <p:cNvSpPr/>
            <p:nvPr/>
          </p:nvSpPr>
          <p:spPr>
            <a:xfrm>
              <a:off x="4125697" y="2523783"/>
              <a:ext cx="202800" cy="340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75"/>
            <p:cNvSpPr/>
            <p:nvPr/>
          </p:nvSpPr>
          <p:spPr>
            <a:xfrm>
              <a:off x="4513907" y="2523783"/>
              <a:ext cx="202800" cy="340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75"/>
            <p:cNvSpPr/>
            <p:nvPr/>
          </p:nvSpPr>
          <p:spPr>
            <a:xfrm rot="5400000">
              <a:off x="4363995" y="2631752"/>
              <a:ext cx="123000" cy="1062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75"/>
            <p:cNvSpPr/>
            <p:nvPr/>
          </p:nvSpPr>
          <p:spPr>
            <a:xfrm rot="5400000">
              <a:off x="3982898" y="2631752"/>
              <a:ext cx="123000" cy="1062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2" name="Google Shape;792;p75"/>
          <p:cNvSpPr txBox="1"/>
          <p:nvPr/>
        </p:nvSpPr>
        <p:spPr>
          <a:xfrm>
            <a:off x="3899403" y="1523118"/>
            <a:ext cx="1345200" cy="54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GB" sz="1600">
                <a:solidFill>
                  <a:srgbClr val="434343"/>
                </a:solidFill>
                <a:latin typeface="Open Sans"/>
                <a:ea typeface="Open Sans"/>
                <a:cs typeface="Open Sans"/>
                <a:sym typeface="Open Sans"/>
              </a:rPr>
              <a:t>Data Product</a:t>
            </a:r>
            <a:endParaRPr sz="1600"/>
          </a:p>
        </p:txBody>
      </p:sp>
      <p:sp>
        <p:nvSpPr>
          <p:cNvPr id="793" name="Google Shape;793;p75"/>
          <p:cNvSpPr txBox="1"/>
          <p:nvPr/>
        </p:nvSpPr>
        <p:spPr>
          <a:xfrm>
            <a:off x="571425" y="951325"/>
            <a:ext cx="2910000" cy="54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600"/>
              <a:t>What is my market?</a:t>
            </a:r>
            <a:endParaRPr i="1" sz="1600"/>
          </a:p>
        </p:txBody>
      </p:sp>
      <p:sp>
        <p:nvSpPr>
          <p:cNvPr id="794" name="Google Shape;794;p75"/>
          <p:cNvSpPr txBox="1"/>
          <p:nvPr/>
        </p:nvSpPr>
        <p:spPr>
          <a:xfrm>
            <a:off x="90775" y="2271338"/>
            <a:ext cx="2910000" cy="54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GB" sz="1600"/>
              <a:t>What are the desires of </a:t>
            </a:r>
            <a:br>
              <a:rPr i="1" lang="en-GB" sz="1600"/>
            </a:br>
            <a:r>
              <a:rPr i="1" lang="en-GB" sz="1600"/>
              <a:t>my customers?</a:t>
            </a:r>
            <a:endParaRPr i="1" sz="1600"/>
          </a:p>
        </p:txBody>
      </p:sp>
      <p:sp>
        <p:nvSpPr>
          <p:cNvPr id="795" name="Google Shape;795;p75"/>
          <p:cNvSpPr txBox="1"/>
          <p:nvPr/>
        </p:nvSpPr>
        <p:spPr>
          <a:xfrm>
            <a:off x="6124825" y="798913"/>
            <a:ext cx="2910000" cy="54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600"/>
              <a:t>What “price” is justified?</a:t>
            </a:r>
            <a:endParaRPr i="1" sz="1600"/>
          </a:p>
        </p:txBody>
      </p:sp>
      <p:sp>
        <p:nvSpPr>
          <p:cNvPr id="796" name="Google Shape;796;p75"/>
          <p:cNvSpPr txBox="1"/>
          <p:nvPr/>
        </p:nvSpPr>
        <p:spPr>
          <a:xfrm>
            <a:off x="1284850" y="3591350"/>
            <a:ext cx="2910000" cy="54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600"/>
              <a:t>How to do marketing?</a:t>
            </a:r>
            <a:endParaRPr i="1" sz="1600"/>
          </a:p>
        </p:txBody>
      </p:sp>
      <p:sp>
        <p:nvSpPr>
          <p:cNvPr id="797" name="Google Shape;797;p75"/>
          <p:cNvSpPr txBox="1"/>
          <p:nvPr/>
        </p:nvSpPr>
        <p:spPr>
          <a:xfrm>
            <a:off x="7119675" y="2045475"/>
            <a:ext cx="2910000" cy="54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600"/>
              <a:t>What’s the USP?</a:t>
            </a:r>
            <a:endParaRPr i="1" sz="1600"/>
          </a:p>
        </p:txBody>
      </p:sp>
      <p:sp>
        <p:nvSpPr>
          <p:cNvPr id="798" name="Google Shape;798;p75"/>
          <p:cNvSpPr txBox="1"/>
          <p:nvPr/>
        </p:nvSpPr>
        <p:spPr>
          <a:xfrm>
            <a:off x="6018150" y="3444425"/>
            <a:ext cx="2910000" cy="54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600"/>
              <a:t>Are my customers happy</a:t>
            </a:r>
            <a:r>
              <a:rPr i="1" lang="en-GB" sz="1600"/>
              <a:t>?</a:t>
            </a:r>
            <a:endParaRPr i="1" sz="1600"/>
          </a:p>
        </p:txBody>
      </p:sp>
      <p:grpSp>
        <p:nvGrpSpPr>
          <p:cNvPr id="799" name="Google Shape;799;p75"/>
          <p:cNvGrpSpPr/>
          <p:nvPr/>
        </p:nvGrpSpPr>
        <p:grpSpPr>
          <a:xfrm>
            <a:off x="3000777" y="1745627"/>
            <a:ext cx="898125" cy="601550"/>
            <a:chOff x="2582527" y="1427252"/>
            <a:chExt cx="898125" cy="601550"/>
          </a:xfrm>
        </p:grpSpPr>
        <p:pic>
          <p:nvPicPr>
            <p:cNvPr id="800" name="Google Shape;800;p75"/>
            <p:cNvPicPr preferRelativeResize="0"/>
            <p:nvPr/>
          </p:nvPicPr>
          <p:blipFill>
            <a:blip r:embed="rId3">
              <a:alphaModFix/>
            </a:blip>
            <a:stretch>
              <a:fillRect/>
            </a:stretch>
          </p:blipFill>
          <p:spPr>
            <a:xfrm>
              <a:off x="2582527" y="1523128"/>
              <a:ext cx="317082" cy="313923"/>
            </a:xfrm>
            <a:prstGeom prst="rect">
              <a:avLst/>
            </a:prstGeom>
            <a:noFill/>
            <a:ln>
              <a:noFill/>
            </a:ln>
          </p:spPr>
        </p:pic>
        <p:pic>
          <p:nvPicPr>
            <p:cNvPr id="801" name="Google Shape;801;p75"/>
            <p:cNvPicPr preferRelativeResize="0"/>
            <p:nvPr/>
          </p:nvPicPr>
          <p:blipFill>
            <a:blip r:embed="rId3">
              <a:alphaModFix/>
            </a:blip>
            <a:stretch>
              <a:fillRect/>
            </a:stretch>
          </p:blipFill>
          <p:spPr>
            <a:xfrm>
              <a:off x="2873048" y="1427252"/>
              <a:ext cx="317082" cy="313923"/>
            </a:xfrm>
            <a:prstGeom prst="rect">
              <a:avLst/>
            </a:prstGeom>
            <a:noFill/>
            <a:ln>
              <a:noFill/>
            </a:ln>
          </p:spPr>
        </p:pic>
        <p:pic>
          <p:nvPicPr>
            <p:cNvPr id="802" name="Google Shape;802;p75"/>
            <p:cNvPicPr preferRelativeResize="0"/>
            <p:nvPr/>
          </p:nvPicPr>
          <p:blipFill>
            <a:blip r:embed="rId3">
              <a:alphaModFix/>
            </a:blip>
            <a:stretch>
              <a:fillRect/>
            </a:stretch>
          </p:blipFill>
          <p:spPr>
            <a:xfrm>
              <a:off x="3163570" y="1523128"/>
              <a:ext cx="317082" cy="313923"/>
            </a:xfrm>
            <a:prstGeom prst="rect">
              <a:avLst/>
            </a:prstGeom>
            <a:noFill/>
            <a:ln>
              <a:noFill/>
            </a:ln>
          </p:spPr>
        </p:pic>
        <p:pic>
          <p:nvPicPr>
            <p:cNvPr id="803" name="Google Shape;803;p75"/>
            <p:cNvPicPr preferRelativeResize="0"/>
            <p:nvPr/>
          </p:nvPicPr>
          <p:blipFill>
            <a:blip r:embed="rId3">
              <a:alphaModFix/>
            </a:blip>
            <a:stretch>
              <a:fillRect/>
            </a:stretch>
          </p:blipFill>
          <p:spPr>
            <a:xfrm>
              <a:off x="2873048" y="1714879"/>
              <a:ext cx="317082" cy="313923"/>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58"/>
          <p:cNvSpPr txBox="1"/>
          <p:nvPr>
            <p:ph type="title"/>
          </p:nvPr>
        </p:nvSpPr>
        <p:spPr>
          <a:xfrm>
            <a:off x="595648" y="4"/>
            <a:ext cx="7952700" cy="751800"/>
          </a:xfrm>
          <a:prstGeom prst="rect">
            <a:avLst/>
          </a:prstGeom>
        </p:spPr>
        <p:txBody>
          <a:bodyPr anchorCtr="0" anchor="ctr" bIns="17125" lIns="34275" spcFirstLastPara="1" rIns="34275" wrap="square" tIns="17125">
            <a:noAutofit/>
          </a:bodyPr>
          <a:lstStyle/>
          <a:p>
            <a:pPr indent="0" lvl="0" marL="0" rtl="0" algn="ctr">
              <a:spcBef>
                <a:spcPts val="0"/>
              </a:spcBef>
              <a:spcAft>
                <a:spcPts val="0"/>
              </a:spcAft>
              <a:buNone/>
            </a:pPr>
            <a:r>
              <a:rPr lang="en-GB" sz="2000">
                <a:solidFill>
                  <a:schemeClr val="dk1"/>
                </a:solidFill>
                <a:latin typeface="Roboto"/>
                <a:ea typeface="Roboto"/>
                <a:cs typeface="Roboto"/>
                <a:sym typeface="Roboto"/>
              </a:rPr>
              <a:t>Who am I</a:t>
            </a:r>
            <a:endParaRPr sz="2000">
              <a:solidFill>
                <a:schemeClr val="dk1"/>
              </a:solidFill>
              <a:latin typeface="Roboto"/>
              <a:ea typeface="Roboto"/>
              <a:cs typeface="Roboto"/>
              <a:sym typeface="Roboto"/>
            </a:endParaRPr>
          </a:p>
        </p:txBody>
      </p:sp>
      <p:sp>
        <p:nvSpPr>
          <p:cNvPr id="450" name="Google Shape;450;p58"/>
          <p:cNvSpPr txBox="1"/>
          <p:nvPr/>
        </p:nvSpPr>
        <p:spPr>
          <a:xfrm>
            <a:off x="677475" y="751800"/>
            <a:ext cx="4954800" cy="3414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GB" sz="1800">
                <a:latin typeface="Roboto"/>
                <a:ea typeface="Roboto"/>
                <a:cs typeface="Roboto"/>
                <a:sym typeface="Roboto"/>
              </a:rPr>
              <a:t>Max Schultze</a:t>
            </a:r>
            <a:endParaRPr b="1" sz="1800">
              <a:latin typeface="Roboto"/>
              <a:ea typeface="Roboto"/>
              <a:cs typeface="Roboto"/>
              <a:sym typeface="Roboto"/>
            </a:endParaRPr>
          </a:p>
          <a:p>
            <a:pPr indent="-342900" lvl="0" marL="457200" rtl="0" algn="l">
              <a:lnSpc>
                <a:spcPct val="115000"/>
              </a:lnSpc>
              <a:spcBef>
                <a:spcPts val="0"/>
              </a:spcBef>
              <a:spcAft>
                <a:spcPts val="0"/>
              </a:spcAft>
              <a:buSzPts val="1800"/>
              <a:buFont typeface="Roboto"/>
              <a:buChar char="●"/>
            </a:pPr>
            <a:r>
              <a:rPr lang="en-GB" sz="1800">
                <a:latin typeface="Roboto"/>
                <a:ea typeface="Roboto"/>
                <a:cs typeface="Roboto"/>
                <a:sym typeface="Roboto"/>
              </a:rPr>
              <a:t>Data Engineering Manager</a:t>
            </a:r>
            <a:endParaRPr sz="1800">
              <a:latin typeface="Roboto"/>
              <a:ea typeface="Roboto"/>
              <a:cs typeface="Roboto"/>
              <a:sym typeface="Roboto"/>
            </a:endParaRPr>
          </a:p>
          <a:p>
            <a:pPr indent="-342900" lvl="0" marL="457200" rtl="0" algn="l">
              <a:lnSpc>
                <a:spcPct val="115000"/>
              </a:lnSpc>
              <a:spcBef>
                <a:spcPts val="0"/>
              </a:spcBef>
              <a:spcAft>
                <a:spcPts val="0"/>
              </a:spcAft>
              <a:buSzPts val="1800"/>
              <a:buFont typeface="Roboto"/>
              <a:buChar char="●"/>
            </a:pPr>
            <a:r>
              <a:rPr lang="en-GB" sz="1800">
                <a:latin typeface="Roboto"/>
                <a:ea typeface="Roboto"/>
                <a:cs typeface="Roboto"/>
                <a:sym typeface="Roboto"/>
              </a:rPr>
              <a:t>Data Mesh Advocate</a:t>
            </a:r>
            <a:endParaRPr sz="1800">
              <a:latin typeface="Roboto"/>
              <a:ea typeface="Roboto"/>
              <a:cs typeface="Roboto"/>
              <a:sym typeface="Roboto"/>
            </a:endParaRPr>
          </a:p>
          <a:p>
            <a:pPr indent="-342900" lvl="0" marL="457200" rtl="0" algn="l">
              <a:lnSpc>
                <a:spcPct val="115000"/>
              </a:lnSpc>
              <a:spcBef>
                <a:spcPts val="0"/>
              </a:spcBef>
              <a:spcAft>
                <a:spcPts val="0"/>
              </a:spcAft>
              <a:buSzPts val="1800"/>
              <a:buFont typeface="Roboto"/>
              <a:buChar char="●"/>
            </a:pPr>
            <a:r>
              <a:rPr lang="en-GB" sz="1800">
                <a:latin typeface="Roboto"/>
                <a:ea typeface="Roboto"/>
                <a:cs typeface="Roboto"/>
                <a:sym typeface="Roboto"/>
              </a:rPr>
              <a:t>Took part in early</a:t>
            </a:r>
            <a:br>
              <a:rPr lang="en-GB" sz="1800">
                <a:latin typeface="Roboto"/>
                <a:ea typeface="Roboto"/>
                <a:cs typeface="Roboto"/>
                <a:sym typeface="Roboto"/>
              </a:rPr>
            </a:br>
            <a:r>
              <a:rPr lang="en-GB" sz="1800">
                <a:latin typeface="Roboto"/>
                <a:ea typeface="Roboto"/>
                <a:cs typeface="Roboto"/>
                <a:sym typeface="Roboto"/>
              </a:rPr>
              <a:t>development of Apache Flink</a:t>
            </a:r>
            <a:endParaRPr sz="1800">
              <a:latin typeface="Roboto"/>
              <a:ea typeface="Roboto"/>
              <a:cs typeface="Roboto"/>
              <a:sym typeface="Roboto"/>
            </a:endParaRPr>
          </a:p>
          <a:p>
            <a:pPr indent="-342900" lvl="0" marL="457200" rtl="0" algn="l">
              <a:lnSpc>
                <a:spcPct val="115000"/>
              </a:lnSpc>
              <a:spcBef>
                <a:spcPts val="0"/>
              </a:spcBef>
              <a:spcAft>
                <a:spcPts val="0"/>
              </a:spcAft>
              <a:buSzPts val="1800"/>
              <a:buFont typeface="Roboto"/>
              <a:buChar char="●"/>
            </a:pPr>
            <a:r>
              <a:rPr lang="en-GB" sz="1800">
                <a:latin typeface="Roboto"/>
                <a:ea typeface="Roboto"/>
                <a:cs typeface="Roboto"/>
                <a:sym typeface="Roboto"/>
              </a:rPr>
              <a:t>Retired semi-professional</a:t>
            </a:r>
            <a:endParaRPr sz="1800">
              <a:latin typeface="Roboto"/>
              <a:ea typeface="Roboto"/>
              <a:cs typeface="Roboto"/>
              <a:sym typeface="Roboto"/>
            </a:endParaRPr>
          </a:p>
          <a:p>
            <a:pPr indent="0" lvl="0" marL="457200" rtl="0" algn="l">
              <a:lnSpc>
                <a:spcPct val="115000"/>
              </a:lnSpc>
              <a:spcBef>
                <a:spcPts val="0"/>
              </a:spcBef>
              <a:spcAft>
                <a:spcPts val="0"/>
              </a:spcAft>
              <a:buNone/>
            </a:pPr>
            <a:r>
              <a:rPr lang="en-GB" sz="1800">
                <a:latin typeface="Roboto"/>
                <a:ea typeface="Roboto"/>
                <a:cs typeface="Roboto"/>
                <a:sym typeface="Roboto"/>
              </a:rPr>
              <a:t>Magic: the Gathering player</a:t>
            </a:r>
            <a:endParaRPr sz="1800">
              <a:latin typeface="Roboto"/>
              <a:ea typeface="Roboto"/>
              <a:cs typeface="Roboto"/>
              <a:sym typeface="Roboto"/>
            </a:endParaRPr>
          </a:p>
        </p:txBody>
      </p:sp>
      <p:pic>
        <p:nvPicPr>
          <p:cNvPr id="451" name="Google Shape;451;p58"/>
          <p:cNvPicPr preferRelativeResize="0"/>
          <p:nvPr/>
        </p:nvPicPr>
        <p:blipFill>
          <a:blip r:embed="rId3">
            <a:alphaModFix/>
          </a:blip>
          <a:stretch>
            <a:fillRect/>
          </a:stretch>
        </p:blipFill>
        <p:spPr>
          <a:xfrm>
            <a:off x="4730775" y="664800"/>
            <a:ext cx="3810901" cy="3810901"/>
          </a:xfrm>
          <a:prstGeom prst="rect">
            <a:avLst/>
          </a:prstGeom>
          <a:noFill/>
          <a:ln>
            <a:noFill/>
          </a:ln>
        </p:spPr>
      </p:pic>
      <p:sp>
        <p:nvSpPr>
          <p:cNvPr id="452" name="Google Shape;452;p58"/>
          <p:cNvSpPr txBox="1"/>
          <p:nvPr>
            <p:ph idx="1" type="body"/>
          </p:nvPr>
        </p:nvSpPr>
        <p:spPr>
          <a:xfrm>
            <a:off x="617168" y="664806"/>
            <a:ext cx="7924500" cy="3810900"/>
          </a:xfrm>
          <a:prstGeom prst="rect">
            <a:avLst/>
          </a:prstGeom>
          <a:noFill/>
          <a:ln cap="sq" cmpd="sng" w="57150">
            <a:solidFill>
              <a:srgbClr val="FF6900"/>
            </a:solidFill>
            <a:prstDash val="solid"/>
            <a:miter lim="800000"/>
            <a:headEnd len="sm" w="sm" type="none"/>
            <a:tailEnd len="sm" w="sm" type="none"/>
          </a:ln>
        </p:spPr>
        <p:txBody>
          <a:bodyPr anchorCtr="0" anchor="ctr" bIns="135000" lIns="4389100" spcFirstLastPara="1" rIns="365750" wrap="square" tIns="135000">
            <a:noAutofit/>
          </a:bodyPr>
          <a:lstStyle/>
          <a:p>
            <a:pPr indent="0" lvl="0" marL="0" marR="0" rtl="0" algn="l">
              <a:lnSpc>
                <a:spcPct val="120000"/>
              </a:lnSpc>
              <a:spcBef>
                <a:spcPts val="0"/>
              </a:spcBef>
              <a:spcAft>
                <a:spcPts val="0"/>
              </a:spcAft>
              <a:buClr>
                <a:srgbClr val="000000"/>
              </a:buClr>
              <a:buSzPts val="1425"/>
              <a:buFont typeface="Arial"/>
              <a:buNone/>
            </a:pPr>
            <a:r>
              <a:rPr lang="en-GB"/>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76"/>
          <p:cNvSpPr txBox="1"/>
          <p:nvPr>
            <p:ph type="title"/>
          </p:nvPr>
        </p:nvSpPr>
        <p:spPr>
          <a:xfrm>
            <a:off x="588900" y="4"/>
            <a:ext cx="7966200" cy="751800"/>
          </a:xfrm>
          <a:prstGeom prst="rect">
            <a:avLst/>
          </a:prstGeom>
          <a:noFill/>
          <a:ln>
            <a:noFill/>
          </a:ln>
        </p:spPr>
        <p:txBody>
          <a:bodyPr anchorCtr="0" anchor="ctr" bIns="34275" lIns="68550" spcFirstLastPara="1" rIns="68550" wrap="square" tIns="34275">
            <a:noAutofit/>
          </a:bodyPr>
          <a:lstStyle/>
          <a:p>
            <a:pPr indent="0" lvl="0" marL="0" rtl="0" algn="ctr">
              <a:lnSpc>
                <a:spcPct val="90000"/>
              </a:lnSpc>
              <a:spcBef>
                <a:spcPts val="0"/>
              </a:spcBef>
              <a:spcAft>
                <a:spcPts val="0"/>
              </a:spcAft>
              <a:buSzPts val="3900"/>
              <a:buNone/>
            </a:pPr>
            <a:r>
              <a:rPr lang="en-GB" sz="2000"/>
              <a:t>Domain-Driven Distributed Architecture… applied to Data</a:t>
            </a:r>
            <a:endParaRPr sz="2000"/>
          </a:p>
        </p:txBody>
      </p:sp>
      <p:sp>
        <p:nvSpPr>
          <p:cNvPr id="809" name="Google Shape;809;p76"/>
          <p:cNvSpPr txBox="1"/>
          <p:nvPr/>
        </p:nvSpPr>
        <p:spPr>
          <a:xfrm>
            <a:off x="8409800" y="4790500"/>
            <a:ext cx="548700" cy="18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sz="800">
                <a:solidFill>
                  <a:srgbClr val="999999"/>
                </a:solidFill>
                <a:latin typeface="Open Sans Light"/>
                <a:ea typeface="Open Sans Light"/>
                <a:cs typeface="Open Sans Light"/>
                <a:sym typeface="Open Sans Light"/>
              </a:rPr>
              <a:t>‹#›</a:t>
            </a:fld>
            <a:endParaRPr sz="800">
              <a:solidFill>
                <a:srgbClr val="999999"/>
              </a:solidFill>
              <a:latin typeface="Open Sans Light"/>
              <a:ea typeface="Open Sans Light"/>
              <a:cs typeface="Open Sans Light"/>
              <a:sym typeface="Open Sans Light"/>
            </a:endParaRPr>
          </a:p>
        </p:txBody>
      </p:sp>
      <p:sp>
        <p:nvSpPr>
          <p:cNvPr id="810" name="Google Shape;810;p76"/>
          <p:cNvSpPr/>
          <p:nvPr/>
        </p:nvSpPr>
        <p:spPr>
          <a:xfrm>
            <a:off x="4353050" y="1136655"/>
            <a:ext cx="1581300" cy="1095300"/>
          </a:xfrm>
          <a:prstGeom prst="roundRect">
            <a:avLst>
              <a:gd fmla="val 50000" name="adj"/>
            </a:avLst>
          </a:prstGeom>
          <a:solidFill>
            <a:srgbClr val="FFFFFF"/>
          </a:solidFill>
          <a:ln cap="flat" cmpd="sng" w="9525">
            <a:solidFill>
              <a:srgbClr val="A1A7AC"/>
            </a:solidFill>
            <a:prstDash val="solid"/>
            <a:round/>
            <a:headEnd len="sm" w="sm" type="none"/>
            <a:tailEnd len="sm" w="sm" type="none"/>
          </a:ln>
          <a:effectLst>
            <a:outerShdw blurRad="57150" rotWithShape="0" algn="bl" dir="5400000" dist="19050">
              <a:srgbClr val="000000">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76"/>
          <p:cNvSpPr/>
          <p:nvPr/>
        </p:nvSpPr>
        <p:spPr>
          <a:xfrm>
            <a:off x="5179054" y="1417223"/>
            <a:ext cx="642900" cy="419100"/>
          </a:xfrm>
          <a:prstGeom prst="hexagon">
            <a:avLst>
              <a:gd fmla="val 25000" name="adj"/>
              <a:gd fmla="val 115470" name="vf"/>
            </a:avLst>
          </a:prstGeom>
          <a:solidFill>
            <a:srgbClr val="00A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76"/>
          <p:cNvSpPr/>
          <p:nvPr/>
        </p:nvSpPr>
        <p:spPr>
          <a:xfrm>
            <a:off x="5266560" y="154541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76"/>
          <p:cNvSpPr/>
          <p:nvPr/>
        </p:nvSpPr>
        <p:spPr>
          <a:xfrm>
            <a:off x="5452090" y="154541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76"/>
          <p:cNvSpPr/>
          <p:nvPr/>
        </p:nvSpPr>
        <p:spPr>
          <a:xfrm>
            <a:off x="5637620" y="154541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76"/>
          <p:cNvSpPr/>
          <p:nvPr/>
        </p:nvSpPr>
        <p:spPr>
          <a:xfrm>
            <a:off x="4593518" y="1654103"/>
            <a:ext cx="642900" cy="419100"/>
          </a:xfrm>
          <a:prstGeom prst="hexagon">
            <a:avLst>
              <a:gd fmla="val 25000" name="adj"/>
              <a:gd fmla="val 115470" name="vf"/>
            </a:avLst>
          </a:prstGeom>
          <a:solidFill>
            <a:srgbClr val="00BC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76"/>
          <p:cNvSpPr/>
          <p:nvPr/>
        </p:nvSpPr>
        <p:spPr>
          <a:xfrm>
            <a:off x="4680999" y="178229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76"/>
          <p:cNvSpPr/>
          <p:nvPr/>
        </p:nvSpPr>
        <p:spPr>
          <a:xfrm>
            <a:off x="4866529" y="178229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76"/>
          <p:cNvSpPr/>
          <p:nvPr/>
        </p:nvSpPr>
        <p:spPr>
          <a:xfrm>
            <a:off x="5052059" y="178229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76"/>
          <p:cNvSpPr/>
          <p:nvPr/>
        </p:nvSpPr>
        <p:spPr>
          <a:xfrm rot="5400000">
            <a:off x="5567350" y="1599384"/>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76"/>
          <p:cNvSpPr/>
          <p:nvPr/>
        </p:nvSpPr>
        <p:spPr>
          <a:xfrm rot="5400000">
            <a:off x="5379273" y="1599384"/>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76"/>
          <p:cNvSpPr/>
          <p:nvPr/>
        </p:nvSpPr>
        <p:spPr>
          <a:xfrm rot="5400000">
            <a:off x="4980434" y="1833930"/>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76"/>
          <p:cNvSpPr/>
          <p:nvPr/>
        </p:nvSpPr>
        <p:spPr>
          <a:xfrm rot="5400000">
            <a:off x="4798303" y="1833930"/>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76"/>
          <p:cNvSpPr/>
          <p:nvPr/>
        </p:nvSpPr>
        <p:spPr>
          <a:xfrm>
            <a:off x="6075550" y="1635854"/>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24" name="Google Shape;824;p76"/>
          <p:cNvCxnSpPr>
            <a:endCxn id="823" idx="2"/>
          </p:cNvCxnSpPr>
          <p:nvPr/>
        </p:nvCxnSpPr>
        <p:spPr>
          <a:xfrm>
            <a:off x="5934250" y="1684304"/>
            <a:ext cx="141300" cy="0"/>
          </a:xfrm>
          <a:prstGeom prst="straightConnector1">
            <a:avLst/>
          </a:prstGeom>
          <a:noFill/>
          <a:ln cap="flat" cmpd="sng" w="9525">
            <a:solidFill>
              <a:srgbClr val="666666"/>
            </a:solidFill>
            <a:prstDash val="solid"/>
            <a:round/>
            <a:headEnd len="med" w="med" type="none"/>
            <a:tailEnd len="med" w="med" type="none"/>
          </a:ln>
        </p:spPr>
      </p:cxnSp>
      <p:pic>
        <p:nvPicPr>
          <p:cNvPr id="825" name="Google Shape;825;p76"/>
          <p:cNvPicPr preferRelativeResize="0"/>
          <p:nvPr/>
        </p:nvPicPr>
        <p:blipFill>
          <a:blip r:embed="rId3">
            <a:alphaModFix/>
          </a:blip>
          <a:stretch>
            <a:fillRect/>
          </a:stretch>
        </p:blipFill>
        <p:spPr>
          <a:xfrm>
            <a:off x="3724078" y="1695261"/>
            <a:ext cx="183081" cy="183081"/>
          </a:xfrm>
          <a:prstGeom prst="rect">
            <a:avLst/>
          </a:prstGeom>
          <a:noFill/>
          <a:ln>
            <a:noFill/>
          </a:ln>
        </p:spPr>
      </p:pic>
      <p:pic>
        <p:nvPicPr>
          <p:cNvPr id="826" name="Google Shape;826;p76"/>
          <p:cNvPicPr preferRelativeResize="0"/>
          <p:nvPr/>
        </p:nvPicPr>
        <p:blipFill>
          <a:blip r:embed="rId3">
            <a:alphaModFix/>
          </a:blip>
          <a:stretch>
            <a:fillRect/>
          </a:stretch>
        </p:blipFill>
        <p:spPr>
          <a:xfrm>
            <a:off x="3891822" y="1639347"/>
            <a:ext cx="183081" cy="183081"/>
          </a:xfrm>
          <a:prstGeom prst="rect">
            <a:avLst/>
          </a:prstGeom>
          <a:noFill/>
          <a:ln>
            <a:noFill/>
          </a:ln>
        </p:spPr>
      </p:pic>
      <p:pic>
        <p:nvPicPr>
          <p:cNvPr id="827" name="Google Shape;827;p76"/>
          <p:cNvPicPr preferRelativeResize="0"/>
          <p:nvPr/>
        </p:nvPicPr>
        <p:blipFill>
          <a:blip r:embed="rId3">
            <a:alphaModFix/>
          </a:blip>
          <a:stretch>
            <a:fillRect/>
          </a:stretch>
        </p:blipFill>
        <p:spPr>
          <a:xfrm>
            <a:off x="4059567" y="1695261"/>
            <a:ext cx="183081" cy="183081"/>
          </a:xfrm>
          <a:prstGeom prst="rect">
            <a:avLst/>
          </a:prstGeom>
          <a:noFill/>
          <a:ln>
            <a:noFill/>
          </a:ln>
        </p:spPr>
      </p:pic>
      <p:pic>
        <p:nvPicPr>
          <p:cNvPr id="828" name="Google Shape;828;p76"/>
          <p:cNvPicPr preferRelativeResize="0"/>
          <p:nvPr/>
        </p:nvPicPr>
        <p:blipFill>
          <a:blip r:embed="rId3">
            <a:alphaModFix/>
          </a:blip>
          <a:stretch>
            <a:fillRect/>
          </a:stretch>
        </p:blipFill>
        <p:spPr>
          <a:xfrm>
            <a:off x="3891822" y="1807091"/>
            <a:ext cx="183081" cy="183081"/>
          </a:xfrm>
          <a:prstGeom prst="rect">
            <a:avLst/>
          </a:prstGeom>
          <a:noFill/>
          <a:ln>
            <a:noFill/>
          </a:ln>
        </p:spPr>
      </p:pic>
      <p:sp>
        <p:nvSpPr>
          <p:cNvPr id="829" name="Google Shape;829;p76"/>
          <p:cNvSpPr txBox="1"/>
          <p:nvPr/>
        </p:nvSpPr>
        <p:spPr>
          <a:xfrm>
            <a:off x="4593525" y="1144038"/>
            <a:ext cx="642900" cy="261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GB" sz="900">
                <a:solidFill>
                  <a:srgbClr val="434343"/>
                </a:solidFill>
                <a:latin typeface="Open Sans"/>
                <a:ea typeface="Open Sans"/>
                <a:cs typeface="Open Sans"/>
                <a:sym typeface="Open Sans"/>
              </a:rPr>
              <a:t>Domain</a:t>
            </a:r>
            <a:endParaRPr sz="9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77"/>
          <p:cNvSpPr txBox="1"/>
          <p:nvPr>
            <p:ph type="title"/>
          </p:nvPr>
        </p:nvSpPr>
        <p:spPr>
          <a:xfrm>
            <a:off x="588900" y="4"/>
            <a:ext cx="7966200" cy="751800"/>
          </a:xfrm>
          <a:prstGeom prst="rect">
            <a:avLst/>
          </a:prstGeom>
          <a:noFill/>
          <a:ln>
            <a:noFill/>
          </a:ln>
        </p:spPr>
        <p:txBody>
          <a:bodyPr anchorCtr="0" anchor="ctr" bIns="34275" lIns="68550" spcFirstLastPara="1" rIns="68550" wrap="square" tIns="34275">
            <a:noAutofit/>
          </a:bodyPr>
          <a:lstStyle/>
          <a:p>
            <a:pPr indent="0" lvl="0" marL="0" rtl="0" algn="ctr">
              <a:lnSpc>
                <a:spcPct val="90000"/>
              </a:lnSpc>
              <a:spcBef>
                <a:spcPts val="0"/>
              </a:spcBef>
              <a:spcAft>
                <a:spcPts val="0"/>
              </a:spcAft>
              <a:buSzPts val="3900"/>
              <a:buNone/>
            </a:pPr>
            <a:r>
              <a:rPr lang="en-GB" sz="2000"/>
              <a:t>Domain-Driven Distributed Architecture… applied to Data</a:t>
            </a:r>
            <a:endParaRPr sz="2000"/>
          </a:p>
        </p:txBody>
      </p:sp>
      <p:sp>
        <p:nvSpPr>
          <p:cNvPr id="835" name="Google Shape;835;p77"/>
          <p:cNvSpPr txBox="1"/>
          <p:nvPr/>
        </p:nvSpPr>
        <p:spPr>
          <a:xfrm>
            <a:off x="8409800" y="4790500"/>
            <a:ext cx="548700" cy="18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sz="800">
                <a:solidFill>
                  <a:srgbClr val="999999"/>
                </a:solidFill>
                <a:latin typeface="Open Sans Light"/>
                <a:ea typeface="Open Sans Light"/>
                <a:cs typeface="Open Sans Light"/>
                <a:sym typeface="Open Sans Light"/>
              </a:rPr>
              <a:t>‹#›</a:t>
            </a:fld>
            <a:endParaRPr sz="800">
              <a:solidFill>
                <a:srgbClr val="999999"/>
              </a:solidFill>
              <a:latin typeface="Open Sans Light"/>
              <a:ea typeface="Open Sans Light"/>
              <a:cs typeface="Open Sans Light"/>
              <a:sym typeface="Open Sans Light"/>
            </a:endParaRPr>
          </a:p>
        </p:txBody>
      </p:sp>
      <p:sp>
        <p:nvSpPr>
          <p:cNvPr id="836" name="Google Shape;836;p77"/>
          <p:cNvSpPr/>
          <p:nvPr/>
        </p:nvSpPr>
        <p:spPr>
          <a:xfrm>
            <a:off x="4353050" y="1136655"/>
            <a:ext cx="1581300" cy="1095300"/>
          </a:xfrm>
          <a:prstGeom prst="roundRect">
            <a:avLst>
              <a:gd fmla="val 50000" name="adj"/>
            </a:avLst>
          </a:prstGeom>
          <a:solidFill>
            <a:srgbClr val="FFFFFF"/>
          </a:solidFill>
          <a:ln cap="flat" cmpd="sng" w="9525">
            <a:solidFill>
              <a:srgbClr val="A1A7AC"/>
            </a:solidFill>
            <a:prstDash val="solid"/>
            <a:round/>
            <a:headEnd len="sm" w="sm" type="none"/>
            <a:tailEnd len="sm" w="sm" type="none"/>
          </a:ln>
          <a:effectLst>
            <a:outerShdw blurRad="57150" rotWithShape="0" algn="bl" dir="5400000" dist="19050">
              <a:srgbClr val="000000">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77"/>
          <p:cNvSpPr/>
          <p:nvPr/>
        </p:nvSpPr>
        <p:spPr>
          <a:xfrm>
            <a:off x="4589750" y="2582774"/>
            <a:ext cx="1107900" cy="767400"/>
          </a:xfrm>
          <a:prstGeom prst="roundRect">
            <a:avLst>
              <a:gd fmla="val 50000" name="adj"/>
            </a:avLst>
          </a:prstGeom>
          <a:solidFill>
            <a:srgbClr val="FFFFFF"/>
          </a:solidFill>
          <a:ln cap="flat" cmpd="sng" w="9525">
            <a:solidFill>
              <a:srgbClr val="A1A7AC"/>
            </a:solidFill>
            <a:prstDash val="solid"/>
            <a:round/>
            <a:headEnd len="sm" w="sm" type="none"/>
            <a:tailEnd len="sm" w="sm" type="none"/>
          </a:ln>
          <a:effectLst>
            <a:outerShdw blurRad="57150" rotWithShape="0" algn="bl" dir="5400000" dist="19050">
              <a:srgbClr val="000000">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77"/>
          <p:cNvSpPr/>
          <p:nvPr/>
        </p:nvSpPr>
        <p:spPr>
          <a:xfrm>
            <a:off x="6197350" y="2418830"/>
            <a:ext cx="1581300" cy="1095300"/>
          </a:xfrm>
          <a:prstGeom prst="roundRect">
            <a:avLst>
              <a:gd fmla="val 50000" name="adj"/>
            </a:avLst>
          </a:prstGeom>
          <a:solidFill>
            <a:srgbClr val="FFFFFF"/>
          </a:solidFill>
          <a:ln cap="flat" cmpd="sng" w="9525">
            <a:solidFill>
              <a:srgbClr val="A1A7AC"/>
            </a:solidFill>
            <a:prstDash val="solid"/>
            <a:round/>
            <a:headEnd len="sm" w="sm" type="none"/>
            <a:tailEnd len="sm" w="sm" type="none"/>
          </a:ln>
          <a:effectLst>
            <a:outerShdw blurRad="57150" rotWithShape="0" algn="bl" dir="5400000" dist="19050">
              <a:srgbClr val="000000">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77"/>
          <p:cNvSpPr/>
          <p:nvPr/>
        </p:nvSpPr>
        <p:spPr>
          <a:xfrm>
            <a:off x="6426075" y="1438549"/>
            <a:ext cx="1107900" cy="767400"/>
          </a:xfrm>
          <a:prstGeom prst="roundRect">
            <a:avLst>
              <a:gd fmla="val 50000" name="adj"/>
            </a:avLst>
          </a:prstGeom>
          <a:solidFill>
            <a:srgbClr val="FFFFFF"/>
          </a:solidFill>
          <a:ln cap="flat" cmpd="sng" w="9525">
            <a:solidFill>
              <a:srgbClr val="A1A7AC"/>
            </a:solidFill>
            <a:prstDash val="solid"/>
            <a:round/>
            <a:headEnd len="sm" w="sm" type="none"/>
            <a:tailEnd len="sm" w="sm" type="none"/>
          </a:ln>
          <a:effectLst>
            <a:outerShdw blurRad="57150" rotWithShape="0" algn="bl" dir="5400000" dist="19050">
              <a:srgbClr val="000000">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77"/>
          <p:cNvSpPr/>
          <p:nvPr/>
        </p:nvSpPr>
        <p:spPr>
          <a:xfrm>
            <a:off x="5179054" y="1417223"/>
            <a:ext cx="642900" cy="419100"/>
          </a:xfrm>
          <a:prstGeom prst="hexagon">
            <a:avLst>
              <a:gd fmla="val 25000" name="adj"/>
              <a:gd fmla="val 115470" name="vf"/>
            </a:avLst>
          </a:prstGeom>
          <a:solidFill>
            <a:srgbClr val="00A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77"/>
          <p:cNvSpPr/>
          <p:nvPr/>
        </p:nvSpPr>
        <p:spPr>
          <a:xfrm>
            <a:off x="5266560" y="154541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77"/>
          <p:cNvSpPr/>
          <p:nvPr/>
        </p:nvSpPr>
        <p:spPr>
          <a:xfrm>
            <a:off x="5452090" y="154541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77"/>
          <p:cNvSpPr/>
          <p:nvPr/>
        </p:nvSpPr>
        <p:spPr>
          <a:xfrm>
            <a:off x="5637620" y="154541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77"/>
          <p:cNvSpPr/>
          <p:nvPr/>
        </p:nvSpPr>
        <p:spPr>
          <a:xfrm>
            <a:off x="4593518" y="1654103"/>
            <a:ext cx="642900" cy="419100"/>
          </a:xfrm>
          <a:prstGeom prst="hexagon">
            <a:avLst>
              <a:gd fmla="val 25000" name="adj"/>
              <a:gd fmla="val 115470" name="vf"/>
            </a:avLst>
          </a:prstGeom>
          <a:solidFill>
            <a:srgbClr val="00BC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77"/>
          <p:cNvSpPr/>
          <p:nvPr/>
        </p:nvSpPr>
        <p:spPr>
          <a:xfrm>
            <a:off x="4680999" y="178229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77"/>
          <p:cNvSpPr/>
          <p:nvPr/>
        </p:nvSpPr>
        <p:spPr>
          <a:xfrm>
            <a:off x="4866529" y="178229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77"/>
          <p:cNvSpPr/>
          <p:nvPr/>
        </p:nvSpPr>
        <p:spPr>
          <a:xfrm>
            <a:off x="5052059" y="178229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77"/>
          <p:cNvSpPr/>
          <p:nvPr/>
        </p:nvSpPr>
        <p:spPr>
          <a:xfrm rot="5400000">
            <a:off x="5567350" y="1599384"/>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77"/>
          <p:cNvSpPr/>
          <p:nvPr/>
        </p:nvSpPr>
        <p:spPr>
          <a:xfrm rot="5400000">
            <a:off x="5379273" y="1599384"/>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77"/>
          <p:cNvSpPr/>
          <p:nvPr/>
        </p:nvSpPr>
        <p:spPr>
          <a:xfrm rot="5400000">
            <a:off x="4980434" y="1833930"/>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77"/>
          <p:cNvSpPr/>
          <p:nvPr/>
        </p:nvSpPr>
        <p:spPr>
          <a:xfrm rot="5400000">
            <a:off x="4798303" y="1833930"/>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77"/>
          <p:cNvSpPr/>
          <p:nvPr/>
        </p:nvSpPr>
        <p:spPr>
          <a:xfrm>
            <a:off x="6666543" y="1612699"/>
            <a:ext cx="642900" cy="419100"/>
          </a:xfrm>
          <a:prstGeom prst="hexagon">
            <a:avLst>
              <a:gd fmla="val 25000" name="adj"/>
              <a:gd fmla="val 115470" name="vf"/>
            </a:avLst>
          </a:prstGeom>
          <a:solidFill>
            <a:srgbClr val="00A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77"/>
          <p:cNvSpPr/>
          <p:nvPr/>
        </p:nvSpPr>
        <p:spPr>
          <a:xfrm>
            <a:off x="6754024" y="174094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77"/>
          <p:cNvSpPr/>
          <p:nvPr/>
        </p:nvSpPr>
        <p:spPr>
          <a:xfrm>
            <a:off x="6939554" y="174094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77"/>
          <p:cNvSpPr/>
          <p:nvPr/>
        </p:nvSpPr>
        <p:spPr>
          <a:xfrm>
            <a:off x="7125084" y="174094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77"/>
          <p:cNvSpPr/>
          <p:nvPr/>
        </p:nvSpPr>
        <p:spPr>
          <a:xfrm rot="5400000">
            <a:off x="7053459" y="1796899"/>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77"/>
          <p:cNvSpPr/>
          <p:nvPr/>
        </p:nvSpPr>
        <p:spPr>
          <a:xfrm rot="5400000">
            <a:off x="6871328" y="1796899"/>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77"/>
          <p:cNvSpPr/>
          <p:nvPr/>
        </p:nvSpPr>
        <p:spPr>
          <a:xfrm>
            <a:off x="4830218" y="2756924"/>
            <a:ext cx="642900" cy="419100"/>
          </a:xfrm>
          <a:prstGeom prst="hexagon">
            <a:avLst>
              <a:gd fmla="val 25000" name="adj"/>
              <a:gd fmla="val 115470" name="vf"/>
            </a:avLst>
          </a:prstGeom>
          <a:solidFill>
            <a:srgbClr val="00BC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77"/>
          <p:cNvSpPr/>
          <p:nvPr/>
        </p:nvSpPr>
        <p:spPr>
          <a:xfrm>
            <a:off x="4928674" y="288517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77"/>
          <p:cNvSpPr/>
          <p:nvPr/>
        </p:nvSpPr>
        <p:spPr>
          <a:xfrm>
            <a:off x="5103229" y="288517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77"/>
          <p:cNvSpPr/>
          <p:nvPr/>
        </p:nvSpPr>
        <p:spPr>
          <a:xfrm>
            <a:off x="5288759" y="288517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77"/>
          <p:cNvSpPr/>
          <p:nvPr/>
        </p:nvSpPr>
        <p:spPr>
          <a:xfrm rot="5400000">
            <a:off x="5217134" y="2941124"/>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77"/>
          <p:cNvSpPr/>
          <p:nvPr/>
        </p:nvSpPr>
        <p:spPr>
          <a:xfrm rot="5400000">
            <a:off x="5035003" y="2941124"/>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77"/>
          <p:cNvSpPr/>
          <p:nvPr/>
        </p:nvSpPr>
        <p:spPr>
          <a:xfrm>
            <a:off x="7023354" y="2699398"/>
            <a:ext cx="642900" cy="419100"/>
          </a:xfrm>
          <a:prstGeom prst="hexagon">
            <a:avLst>
              <a:gd fmla="val 25000" name="adj"/>
              <a:gd fmla="val 115470" name="vf"/>
            </a:avLst>
          </a:prstGeom>
          <a:solidFill>
            <a:srgbClr val="00A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77"/>
          <p:cNvSpPr/>
          <p:nvPr/>
        </p:nvSpPr>
        <p:spPr>
          <a:xfrm>
            <a:off x="7110860" y="282758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77"/>
          <p:cNvSpPr/>
          <p:nvPr/>
        </p:nvSpPr>
        <p:spPr>
          <a:xfrm>
            <a:off x="7296390" y="282758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77"/>
          <p:cNvSpPr/>
          <p:nvPr/>
        </p:nvSpPr>
        <p:spPr>
          <a:xfrm>
            <a:off x="7481920" y="282758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77"/>
          <p:cNvSpPr/>
          <p:nvPr/>
        </p:nvSpPr>
        <p:spPr>
          <a:xfrm>
            <a:off x="6437818" y="2936278"/>
            <a:ext cx="642900" cy="419100"/>
          </a:xfrm>
          <a:prstGeom prst="hexagon">
            <a:avLst>
              <a:gd fmla="val 25000" name="adj"/>
              <a:gd fmla="val 115470" name="vf"/>
            </a:avLst>
          </a:prstGeom>
          <a:solidFill>
            <a:srgbClr val="00BC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77"/>
          <p:cNvSpPr/>
          <p:nvPr/>
        </p:nvSpPr>
        <p:spPr>
          <a:xfrm>
            <a:off x="6525299" y="306446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77"/>
          <p:cNvSpPr/>
          <p:nvPr/>
        </p:nvSpPr>
        <p:spPr>
          <a:xfrm>
            <a:off x="6710829" y="306446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77"/>
          <p:cNvSpPr/>
          <p:nvPr/>
        </p:nvSpPr>
        <p:spPr>
          <a:xfrm>
            <a:off x="6896359" y="306446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77"/>
          <p:cNvSpPr/>
          <p:nvPr/>
        </p:nvSpPr>
        <p:spPr>
          <a:xfrm rot="5400000">
            <a:off x="7411650" y="2881559"/>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77"/>
          <p:cNvSpPr/>
          <p:nvPr/>
        </p:nvSpPr>
        <p:spPr>
          <a:xfrm rot="5400000">
            <a:off x="7223573" y="2881559"/>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77"/>
          <p:cNvSpPr/>
          <p:nvPr/>
        </p:nvSpPr>
        <p:spPr>
          <a:xfrm rot="5400000">
            <a:off x="6824734" y="3116105"/>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77"/>
          <p:cNvSpPr/>
          <p:nvPr/>
        </p:nvSpPr>
        <p:spPr>
          <a:xfrm rot="5400000">
            <a:off x="6642603" y="3116105"/>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77"/>
          <p:cNvSpPr/>
          <p:nvPr/>
        </p:nvSpPr>
        <p:spPr>
          <a:xfrm>
            <a:off x="6075550" y="1635854"/>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77" name="Google Shape;877;p77"/>
          <p:cNvCxnSpPr>
            <a:endCxn id="876" idx="2"/>
          </p:cNvCxnSpPr>
          <p:nvPr/>
        </p:nvCxnSpPr>
        <p:spPr>
          <a:xfrm>
            <a:off x="5934250" y="1684304"/>
            <a:ext cx="141300" cy="0"/>
          </a:xfrm>
          <a:prstGeom prst="straightConnector1">
            <a:avLst/>
          </a:prstGeom>
          <a:noFill/>
          <a:ln cap="flat" cmpd="sng" w="9525">
            <a:solidFill>
              <a:srgbClr val="666666"/>
            </a:solidFill>
            <a:prstDash val="solid"/>
            <a:round/>
            <a:headEnd len="med" w="med" type="none"/>
            <a:tailEnd len="med" w="med" type="none"/>
          </a:ln>
        </p:spPr>
      </p:cxnSp>
      <p:sp>
        <p:nvSpPr>
          <p:cNvPr id="878" name="Google Shape;878;p77"/>
          <p:cNvSpPr/>
          <p:nvPr/>
        </p:nvSpPr>
        <p:spPr>
          <a:xfrm>
            <a:off x="6251725" y="2109054"/>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77"/>
          <p:cNvSpPr/>
          <p:nvPr/>
        </p:nvSpPr>
        <p:spPr>
          <a:xfrm>
            <a:off x="6338600" y="2023779"/>
            <a:ext cx="136750" cy="101075"/>
          </a:xfrm>
          <a:custGeom>
            <a:rect b="b" l="l" r="r" t="t"/>
            <a:pathLst>
              <a:path extrusionOk="0" h="4043" w="5470">
                <a:moveTo>
                  <a:pt x="0" y="4043"/>
                </a:moveTo>
                <a:lnTo>
                  <a:pt x="5470" y="0"/>
                </a:lnTo>
              </a:path>
            </a:pathLst>
          </a:custGeom>
          <a:noFill/>
          <a:ln cap="flat" cmpd="sng" w="9525">
            <a:solidFill>
              <a:srgbClr val="666666"/>
            </a:solidFill>
            <a:prstDash val="solid"/>
            <a:round/>
            <a:headEnd len="med" w="med" type="none"/>
            <a:tailEnd len="med" w="med" type="none"/>
          </a:ln>
        </p:spPr>
      </p:sp>
      <p:sp>
        <p:nvSpPr>
          <p:cNvPr id="880" name="Google Shape;880;p77"/>
          <p:cNvSpPr/>
          <p:nvPr/>
        </p:nvSpPr>
        <p:spPr>
          <a:xfrm>
            <a:off x="5939725" y="2918029"/>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81" name="Google Shape;881;p77"/>
          <p:cNvCxnSpPr>
            <a:stCxn id="880" idx="6"/>
          </p:cNvCxnSpPr>
          <p:nvPr/>
        </p:nvCxnSpPr>
        <p:spPr>
          <a:xfrm>
            <a:off x="6036625" y="2966479"/>
            <a:ext cx="160800" cy="0"/>
          </a:xfrm>
          <a:prstGeom prst="straightConnector1">
            <a:avLst/>
          </a:prstGeom>
          <a:noFill/>
          <a:ln cap="flat" cmpd="sng" w="9525">
            <a:solidFill>
              <a:srgbClr val="666666"/>
            </a:solidFill>
            <a:prstDash val="solid"/>
            <a:round/>
            <a:headEnd len="med" w="med" type="none"/>
            <a:tailEnd len="med" w="med" type="none"/>
          </a:ln>
        </p:spPr>
      </p:cxnSp>
      <p:sp>
        <p:nvSpPr>
          <p:cNvPr id="882" name="Google Shape;882;p77"/>
          <p:cNvSpPr/>
          <p:nvPr/>
        </p:nvSpPr>
        <p:spPr>
          <a:xfrm>
            <a:off x="5788875" y="2473329"/>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77"/>
          <p:cNvSpPr/>
          <p:nvPr/>
        </p:nvSpPr>
        <p:spPr>
          <a:xfrm>
            <a:off x="5607200" y="2558929"/>
            <a:ext cx="184350" cy="166500"/>
          </a:xfrm>
          <a:custGeom>
            <a:rect b="b" l="l" r="r" t="t"/>
            <a:pathLst>
              <a:path extrusionOk="0" h="6660" w="7374">
                <a:moveTo>
                  <a:pt x="7374" y="0"/>
                </a:moveTo>
                <a:lnTo>
                  <a:pt x="0" y="6660"/>
                </a:lnTo>
              </a:path>
            </a:pathLst>
          </a:custGeom>
          <a:noFill/>
          <a:ln cap="flat" cmpd="sng" w="9525">
            <a:solidFill>
              <a:srgbClr val="666666"/>
            </a:solidFill>
            <a:prstDash val="solid"/>
            <a:round/>
            <a:headEnd len="med" w="med" type="none"/>
            <a:tailEnd len="med" w="med" type="none"/>
          </a:ln>
        </p:spPr>
      </p:sp>
      <p:sp>
        <p:nvSpPr>
          <p:cNvPr id="884" name="Google Shape;884;p77"/>
          <p:cNvSpPr/>
          <p:nvPr/>
        </p:nvSpPr>
        <p:spPr>
          <a:xfrm>
            <a:off x="6142375" y="1732404"/>
            <a:ext cx="124875" cy="386500"/>
          </a:xfrm>
          <a:custGeom>
            <a:rect b="b" l="l" r="r" t="t"/>
            <a:pathLst>
              <a:path extrusionOk="0" h="15460" w="4995">
                <a:moveTo>
                  <a:pt x="4995" y="15460"/>
                </a:moveTo>
                <a:lnTo>
                  <a:pt x="0" y="0"/>
                </a:lnTo>
              </a:path>
            </a:pathLst>
          </a:custGeom>
          <a:noFill/>
          <a:ln cap="flat" cmpd="sng" w="9525">
            <a:solidFill>
              <a:srgbClr val="666666"/>
            </a:solidFill>
            <a:prstDash val="dot"/>
            <a:round/>
            <a:headEnd len="med" w="med" type="none"/>
            <a:tailEnd len="med" w="med" type="triangle"/>
          </a:ln>
        </p:spPr>
      </p:sp>
      <p:sp>
        <p:nvSpPr>
          <p:cNvPr id="885" name="Google Shape;885;p77"/>
          <p:cNvSpPr/>
          <p:nvPr/>
        </p:nvSpPr>
        <p:spPr>
          <a:xfrm>
            <a:off x="5874800" y="2196204"/>
            <a:ext cx="374600" cy="297325"/>
          </a:xfrm>
          <a:custGeom>
            <a:rect b="b" l="l" r="r" t="t"/>
            <a:pathLst>
              <a:path extrusionOk="0" h="11893" w="14984">
                <a:moveTo>
                  <a:pt x="14984" y="0"/>
                </a:moveTo>
                <a:lnTo>
                  <a:pt x="0" y="11893"/>
                </a:lnTo>
              </a:path>
            </a:pathLst>
          </a:custGeom>
          <a:noFill/>
          <a:ln cap="flat" cmpd="sng" w="9525">
            <a:solidFill>
              <a:srgbClr val="666666"/>
            </a:solidFill>
            <a:prstDash val="dot"/>
            <a:round/>
            <a:headEnd len="med" w="med" type="none"/>
            <a:tailEnd len="med" w="med" type="triangle"/>
          </a:ln>
        </p:spPr>
      </p:sp>
      <p:sp>
        <p:nvSpPr>
          <p:cNvPr id="886" name="Google Shape;886;p77"/>
          <p:cNvSpPr/>
          <p:nvPr/>
        </p:nvSpPr>
        <p:spPr>
          <a:xfrm>
            <a:off x="5856950" y="2564879"/>
            <a:ext cx="112975" cy="350825"/>
          </a:xfrm>
          <a:custGeom>
            <a:rect b="b" l="l" r="r" t="t"/>
            <a:pathLst>
              <a:path extrusionOk="0" h="14033" w="4519">
                <a:moveTo>
                  <a:pt x="4519" y="14033"/>
                </a:moveTo>
                <a:lnTo>
                  <a:pt x="0" y="0"/>
                </a:lnTo>
              </a:path>
            </a:pathLst>
          </a:custGeom>
          <a:noFill/>
          <a:ln cap="flat" cmpd="sng" w="9525">
            <a:solidFill>
              <a:srgbClr val="666666"/>
            </a:solidFill>
            <a:prstDash val="dot"/>
            <a:round/>
            <a:headEnd len="med" w="med" type="none"/>
            <a:tailEnd len="med" w="med" type="triangle"/>
          </a:ln>
        </p:spPr>
      </p:sp>
      <p:sp>
        <p:nvSpPr>
          <p:cNvPr id="887" name="Google Shape;887;p77"/>
          <p:cNvSpPr/>
          <p:nvPr/>
        </p:nvSpPr>
        <p:spPr>
          <a:xfrm>
            <a:off x="6005600" y="2220004"/>
            <a:ext cx="279475" cy="701650"/>
          </a:xfrm>
          <a:custGeom>
            <a:rect b="b" l="l" r="r" t="t"/>
            <a:pathLst>
              <a:path extrusionOk="0" h="28066" w="11179">
                <a:moveTo>
                  <a:pt x="0" y="28066"/>
                </a:moveTo>
                <a:lnTo>
                  <a:pt x="11179" y="0"/>
                </a:lnTo>
              </a:path>
            </a:pathLst>
          </a:custGeom>
          <a:noFill/>
          <a:ln cap="flat" cmpd="sng" w="9525">
            <a:solidFill>
              <a:srgbClr val="666666"/>
            </a:solidFill>
            <a:prstDash val="dot"/>
            <a:round/>
            <a:headEnd len="med" w="med" type="none"/>
            <a:tailEnd len="med" w="med" type="triangle"/>
          </a:ln>
        </p:spPr>
      </p:sp>
      <p:pic>
        <p:nvPicPr>
          <p:cNvPr id="888" name="Google Shape;888;p77"/>
          <p:cNvPicPr preferRelativeResize="0"/>
          <p:nvPr/>
        </p:nvPicPr>
        <p:blipFill>
          <a:blip r:embed="rId3">
            <a:alphaModFix/>
          </a:blip>
          <a:stretch>
            <a:fillRect/>
          </a:stretch>
        </p:blipFill>
        <p:spPr>
          <a:xfrm>
            <a:off x="3952678" y="2838261"/>
            <a:ext cx="183081" cy="183081"/>
          </a:xfrm>
          <a:prstGeom prst="rect">
            <a:avLst/>
          </a:prstGeom>
          <a:noFill/>
          <a:ln>
            <a:noFill/>
          </a:ln>
        </p:spPr>
      </p:pic>
      <p:pic>
        <p:nvPicPr>
          <p:cNvPr id="889" name="Google Shape;889;p77"/>
          <p:cNvPicPr preferRelativeResize="0"/>
          <p:nvPr/>
        </p:nvPicPr>
        <p:blipFill>
          <a:blip r:embed="rId3">
            <a:alphaModFix/>
          </a:blip>
          <a:stretch>
            <a:fillRect/>
          </a:stretch>
        </p:blipFill>
        <p:spPr>
          <a:xfrm>
            <a:off x="4120422" y="2782347"/>
            <a:ext cx="183081" cy="183081"/>
          </a:xfrm>
          <a:prstGeom prst="rect">
            <a:avLst/>
          </a:prstGeom>
          <a:noFill/>
          <a:ln>
            <a:noFill/>
          </a:ln>
        </p:spPr>
      </p:pic>
      <p:pic>
        <p:nvPicPr>
          <p:cNvPr id="890" name="Google Shape;890;p77"/>
          <p:cNvPicPr preferRelativeResize="0"/>
          <p:nvPr/>
        </p:nvPicPr>
        <p:blipFill>
          <a:blip r:embed="rId3">
            <a:alphaModFix/>
          </a:blip>
          <a:stretch>
            <a:fillRect/>
          </a:stretch>
        </p:blipFill>
        <p:spPr>
          <a:xfrm>
            <a:off x="4288167" y="2838261"/>
            <a:ext cx="183081" cy="183081"/>
          </a:xfrm>
          <a:prstGeom prst="rect">
            <a:avLst/>
          </a:prstGeom>
          <a:noFill/>
          <a:ln>
            <a:noFill/>
          </a:ln>
        </p:spPr>
      </p:pic>
      <p:pic>
        <p:nvPicPr>
          <p:cNvPr id="891" name="Google Shape;891;p77"/>
          <p:cNvPicPr preferRelativeResize="0"/>
          <p:nvPr/>
        </p:nvPicPr>
        <p:blipFill>
          <a:blip r:embed="rId3">
            <a:alphaModFix/>
          </a:blip>
          <a:stretch>
            <a:fillRect/>
          </a:stretch>
        </p:blipFill>
        <p:spPr>
          <a:xfrm>
            <a:off x="4120422" y="2950091"/>
            <a:ext cx="183081" cy="183081"/>
          </a:xfrm>
          <a:prstGeom prst="rect">
            <a:avLst/>
          </a:prstGeom>
          <a:noFill/>
          <a:ln>
            <a:noFill/>
          </a:ln>
        </p:spPr>
      </p:pic>
      <p:pic>
        <p:nvPicPr>
          <p:cNvPr id="892" name="Google Shape;892;p77"/>
          <p:cNvPicPr preferRelativeResize="0"/>
          <p:nvPr/>
        </p:nvPicPr>
        <p:blipFill>
          <a:blip r:embed="rId3">
            <a:alphaModFix/>
          </a:blip>
          <a:stretch>
            <a:fillRect/>
          </a:stretch>
        </p:blipFill>
        <p:spPr>
          <a:xfrm>
            <a:off x="3724078" y="1695261"/>
            <a:ext cx="183081" cy="183081"/>
          </a:xfrm>
          <a:prstGeom prst="rect">
            <a:avLst/>
          </a:prstGeom>
          <a:noFill/>
          <a:ln>
            <a:noFill/>
          </a:ln>
        </p:spPr>
      </p:pic>
      <p:pic>
        <p:nvPicPr>
          <p:cNvPr id="893" name="Google Shape;893;p77"/>
          <p:cNvPicPr preferRelativeResize="0"/>
          <p:nvPr/>
        </p:nvPicPr>
        <p:blipFill>
          <a:blip r:embed="rId3">
            <a:alphaModFix/>
          </a:blip>
          <a:stretch>
            <a:fillRect/>
          </a:stretch>
        </p:blipFill>
        <p:spPr>
          <a:xfrm>
            <a:off x="3891822" y="1639347"/>
            <a:ext cx="183081" cy="183081"/>
          </a:xfrm>
          <a:prstGeom prst="rect">
            <a:avLst/>
          </a:prstGeom>
          <a:noFill/>
          <a:ln>
            <a:noFill/>
          </a:ln>
        </p:spPr>
      </p:pic>
      <p:pic>
        <p:nvPicPr>
          <p:cNvPr id="894" name="Google Shape;894;p77"/>
          <p:cNvPicPr preferRelativeResize="0"/>
          <p:nvPr/>
        </p:nvPicPr>
        <p:blipFill>
          <a:blip r:embed="rId3">
            <a:alphaModFix/>
          </a:blip>
          <a:stretch>
            <a:fillRect/>
          </a:stretch>
        </p:blipFill>
        <p:spPr>
          <a:xfrm>
            <a:off x="4059567" y="1695261"/>
            <a:ext cx="183081" cy="183081"/>
          </a:xfrm>
          <a:prstGeom prst="rect">
            <a:avLst/>
          </a:prstGeom>
          <a:noFill/>
          <a:ln>
            <a:noFill/>
          </a:ln>
        </p:spPr>
      </p:pic>
      <p:pic>
        <p:nvPicPr>
          <p:cNvPr id="895" name="Google Shape;895;p77"/>
          <p:cNvPicPr preferRelativeResize="0"/>
          <p:nvPr/>
        </p:nvPicPr>
        <p:blipFill>
          <a:blip r:embed="rId3">
            <a:alphaModFix/>
          </a:blip>
          <a:stretch>
            <a:fillRect/>
          </a:stretch>
        </p:blipFill>
        <p:spPr>
          <a:xfrm>
            <a:off x="3891822" y="1807091"/>
            <a:ext cx="183081" cy="183081"/>
          </a:xfrm>
          <a:prstGeom prst="rect">
            <a:avLst/>
          </a:prstGeom>
          <a:noFill/>
          <a:ln>
            <a:noFill/>
          </a:ln>
        </p:spPr>
      </p:pic>
      <p:sp>
        <p:nvSpPr>
          <p:cNvPr id="896" name="Google Shape;896;p77"/>
          <p:cNvSpPr txBox="1"/>
          <p:nvPr/>
        </p:nvSpPr>
        <p:spPr>
          <a:xfrm>
            <a:off x="4593525" y="1144038"/>
            <a:ext cx="642900" cy="261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GB" sz="900">
                <a:solidFill>
                  <a:srgbClr val="434343"/>
                </a:solidFill>
                <a:latin typeface="Open Sans"/>
                <a:ea typeface="Open Sans"/>
                <a:cs typeface="Open Sans"/>
                <a:sym typeface="Open Sans"/>
              </a:rPr>
              <a:t>Domain</a:t>
            </a:r>
            <a:endParaRPr sz="900"/>
          </a:p>
        </p:txBody>
      </p:sp>
      <p:sp>
        <p:nvSpPr>
          <p:cNvPr id="897" name="Google Shape;897;p77"/>
          <p:cNvSpPr txBox="1"/>
          <p:nvPr/>
        </p:nvSpPr>
        <p:spPr>
          <a:xfrm>
            <a:off x="235050" y="1284500"/>
            <a:ext cx="2465100" cy="888900"/>
          </a:xfrm>
          <a:prstGeom prst="rect">
            <a:avLst/>
          </a:prstGeom>
          <a:noFill/>
          <a:ln>
            <a:noFill/>
          </a:ln>
        </p:spPr>
        <p:txBody>
          <a:bodyPr anchorCtr="0" anchor="t" bIns="19050" lIns="19050" spcFirstLastPara="1" rIns="19050" wrap="square" tIns="19050">
            <a:noAutofit/>
          </a:bodyPr>
          <a:lstStyle/>
          <a:p>
            <a:pPr indent="0" lvl="0" marL="0" marR="0" rtl="0" algn="l">
              <a:lnSpc>
                <a:spcPct val="100000"/>
              </a:lnSpc>
              <a:spcBef>
                <a:spcPts val="0"/>
              </a:spcBef>
              <a:spcAft>
                <a:spcPts val="0"/>
              </a:spcAft>
              <a:buNone/>
            </a:pPr>
            <a:r>
              <a:rPr i="1" lang="en-GB">
                <a:solidFill>
                  <a:srgbClr val="0078BF"/>
                </a:solidFill>
                <a:latin typeface="Open Sans Light"/>
                <a:ea typeface="Open Sans Light"/>
                <a:cs typeface="Open Sans Light"/>
                <a:sym typeface="Open Sans Light"/>
              </a:rPr>
              <a:t>→ The Data Product is the </a:t>
            </a:r>
            <a:br>
              <a:rPr i="1" lang="en-GB">
                <a:solidFill>
                  <a:srgbClr val="0078BF"/>
                </a:solidFill>
                <a:latin typeface="Open Sans Light"/>
                <a:ea typeface="Open Sans Light"/>
                <a:cs typeface="Open Sans Light"/>
                <a:sym typeface="Open Sans Light"/>
              </a:rPr>
            </a:br>
            <a:r>
              <a:rPr i="1" lang="en-GB">
                <a:solidFill>
                  <a:srgbClr val="0078BF"/>
                </a:solidFill>
                <a:latin typeface="Open Sans Light"/>
                <a:ea typeface="Open Sans Light"/>
                <a:cs typeface="Open Sans Light"/>
                <a:sym typeface="Open Sans Light"/>
              </a:rPr>
              <a:t>     fundamental building block </a:t>
            </a:r>
            <a:endParaRPr i="1">
              <a:solidFill>
                <a:srgbClr val="0078BF"/>
              </a:solidFill>
              <a:latin typeface="Open Sans Light"/>
              <a:ea typeface="Open Sans Light"/>
              <a:cs typeface="Open Sans Light"/>
              <a:sym typeface="Open Sans Light"/>
            </a:endParaRPr>
          </a:p>
        </p:txBody>
      </p:sp>
      <p:pic>
        <p:nvPicPr>
          <p:cNvPr id="898" name="Google Shape;898;p77"/>
          <p:cNvPicPr preferRelativeResize="0"/>
          <p:nvPr/>
        </p:nvPicPr>
        <p:blipFill>
          <a:blip r:embed="rId3">
            <a:alphaModFix/>
          </a:blip>
          <a:stretch>
            <a:fillRect/>
          </a:stretch>
        </p:blipFill>
        <p:spPr>
          <a:xfrm>
            <a:off x="7181765" y="1340411"/>
            <a:ext cx="183081" cy="183081"/>
          </a:xfrm>
          <a:prstGeom prst="rect">
            <a:avLst/>
          </a:prstGeom>
          <a:noFill/>
          <a:ln>
            <a:noFill/>
          </a:ln>
        </p:spPr>
      </p:pic>
      <p:pic>
        <p:nvPicPr>
          <p:cNvPr id="899" name="Google Shape;899;p77"/>
          <p:cNvPicPr preferRelativeResize="0"/>
          <p:nvPr/>
        </p:nvPicPr>
        <p:blipFill>
          <a:blip r:embed="rId3">
            <a:alphaModFix/>
          </a:blip>
          <a:stretch>
            <a:fillRect/>
          </a:stretch>
        </p:blipFill>
        <p:spPr>
          <a:xfrm>
            <a:off x="7349510" y="1284497"/>
            <a:ext cx="183081" cy="183081"/>
          </a:xfrm>
          <a:prstGeom prst="rect">
            <a:avLst/>
          </a:prstGeom>
          <a:noFill/>
          <a:ln>
            <a:noFill/>
          </a:ln>
        </p:spPr>
      </p:pic>
      <p:pic>
        <p:nvPicPr>
          <p:cNvPr id="900" name="Google Shape;900;p77"/>
          <p:cNvPicPr preferRelativeResize="0"/>
          <p:nvPr/>
        </p:nvPicPr>
        <p:blipFill>
          <a:blip r:embed="rId3">
            <a:alphaModFix/>
          </a:blip>
          <a:stretch>
            <a:fillRect/>
          </a:stretch>
        </p:blipFill>
        <p:spPr>
          <a:xfrm>
            <a:off x="7517254" y="1340411"/>
            <a:ext cx="183081" cy="183081"/>
          </a:xfrm>
          <a:prstGeom prst="rect">
            <a:avLst/>
          </a:prstGeom>
          <a:noFill/>
          <a:ln>
            <a:noFill/>
          </a:ln>
        </p:spPr>
      </p:pic>
      <p:pic>
        <p:nvPicPr>
          <p:cNvPr id="901" name="Google Shape;901;p77"/>
          <p:cNvPicPr preferRelativeResize="0"/>
          <p:nvPr/>
        </p:nvPicPr>
        <p:blipFill>
          <a:blip r:embed="rId3">
            <a:alphaModFix/>
          </a:blip>
          <a:stretch>
            <a:fillRect/>
          </a:stretch>
        </p:blipFill>
        <p:spPr>
          <a:xfrm>
            <a:off x="7349510" y="1452241"/>
            <a:ext cx="183081" cy="183081"/>
          </a:xfrm>
          <a:prstGeom prst="rect">
            <a:avLst/>
          </a:prstGeom>
          <a:noFill/>
          <a:ln>
            <a:noFill/>
          </a:ln>
        </p:spPr>
      </p:pic>
      <p:pic>
        <p:nvPicPr>
          <p:cNvPr id="902" name="Google Shape;902;p77"/>
          <p:cNvPicPr preferRelativeResize="0"/>
          <p:nvPr/>
        </p:nvPicPr>
        <p:blipFill>
          <a:blip r:embed="rId3">
            <a:alphaModFix/>
          </a:blip>
          <a:stretch>
            <a:fillRect/>
          </a:stretch>
        </p:blipFill>
        <p:spPr>
          <a:xfrm>
            <a:off x="7656253" y="2495324"/>
            <a:ext cx="183081" cy="183081"/>
          </a:xfrm>
          <a:prstGeom prst="rect">
            <a:avLst/>
          </a:prstGeom>
          <a:noFill/>
          <a:ln>
            <a:noFill/>
          </a:ln>
        </p:spPr>
      </p:pic>
      <p:pic>
        <p:nvPicPr>
          <p:cNvPr id="903" name="Google Shape;903;p77"/>
          <p:cNvPicPr preferRelativeResize="0"/>
          <p:nvPr/>
        </p:nvPicPr>
        <p:blipFill>
          <a:blip r:embed="rId3">
            <a:alphaModFix/>
          </a:blip>
          <a:stretch>
            <a:fillRect/>
          </a:stretch>
        </p:blipFill>
        <p:spPr>
          <a:xfrm>
            <a:off x="7823997" y="2439409"/>
            <a:ext cx="183081" cy="183081"/>
          </a:xfrm>
          <a:prstGeom prst="rect">
            <a:avLst/>
          </a:prstGeom>
          <a:noFill/>
          <a:ln>
            <a:noFill/>
          </a:ln>
        </p:spPr>
      </p:pic>
      <p:pic>
        <p:nvPicPr>
          <p:cNvPr id="904" name="Google Shape;904;p77"/>
          <p:cNvPicPr preferRelativeResize="0"/>
          <p:nvPr/>
        </p:nvPicPr>
        <p:blipFill>
          <a:blip r:embed="rId3">
            <a:alphaModFix/>
          </a:blip>
          <a:stretch>
            <a:fillRect/>
          </a:stretch>
        </p:blipFill>
        <p:spPr>
          <a:xfrm>
            <a:off x="7991742" y="2495324"/>
            <a:ext cx="183081" cy="183081"/>
          </a:xfrm>
          <a:prstGeom prst="rect">
            <a:avLst/>
          </a:prstGeom>
          <a:noFill/>
          <a:ln>
            <a:noFill/>
          </a:ln>
        </p:spPr>
      </p:pic>
      <p:pic>
        <p:nvPicPr>
          <p:cNvPr id="905" name="Google Shape;905;p77"/>
          <p:cNvPicPr preferRelativeResize="0"/>
          <p:nvPr/>
        </p:nvPicPr>
        <p:blipFill>
          <a:blip r:embed="rId3">
            <a:alphaModFix/>
          </a:blip>
          <a:stretch>
            <a:fillRect/>
          </a:stretch>
        </p:blipFill>
        <p:spPr>
          <a:xfrm>
            <a:off x="7823997" y="2607153"/>
            <a:ext cx="183081" cy="183081"/>
          </a:xfrm>
          <a:prstGeom prst="rect">
            <a:avLst/>
          </a:prstGeom>
          <a:noFill/>
          <a:ln>
            <a:noFill/>
          </a:ln>
        </p:spPr>
      </p:pic>
      <p:sp>
        <p:nvSpPr>
          <p:cNvPr id="906" name="Google Shape;906;p77"/>
          <p:cNvSpPr txBox="1"/>
          <p:nvPr/>
        </p:nvSpPr>
        <p:spPr>
          <a:xfrm>
            <a:off x="6491654" y="2440450"/>
            <a:ext cx="857700" cy="261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GB" sz="900">
                <a:solidFill>
                  <a:srgbClr val="434343"/>
                </a:solidFill>
                <a:latin typeface="Open Sans"/>
                <a:ea typeface="Open Sans"/>
                <a:cs typeface="Open Sans"/>
                <a:sym typeface="Open Sans"/>
              </a:rPr>
              <a:t>Aggregated</a:t>
            </a:r>
            <a:br>
              <a:rPr i="1" lang="en-GB" sz="900">
                <a:solidFill>
                  <a:srgbClr val="434343"/>
                </a:solidFill>
                <a:latin typeface="Open Sans"/>
                <a:ea typeface="Open Sans"/>
                <a:cs typeface="Open Sans"/>
                <a:sym typeface="Open Sans"/>
              </a:rPr>
            </a:br>
            <a:r>
              <a:rPr i="1" lang="en-GB" sz="900">
                <a:solidFill>
                  <a:srgbClr val="434343"/>
                </a:solidFill>
                <a:latin typeface="Open Sans"/>
                <a:ea typeface="Open Sans"/>
                <a:cs typeface="Open Sans"/>
                <a:sym typeface="Open Sans"/>
              </a:rPr>
              <a:t>Domain</a:t>
            </a:r>
            <a:endParaRPr sz="9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78"/>
          <p:cNvSpPr txBox="1"/>
          <p:nvPr>
            <p:ph type="title"/>
          </p:nvPr>
        </p:nvSpPr>
        <p:spPr>
          <a:xfrm>
            <a:off x="588900" y="4"/>
            <a:ext cx="7966200" cy="751800"/>
          </a:xfrm>
          <a:prstGeom prst="rect">
            <a:avLst/>
          </a:prstGeom>
          <a:noFill/>
          <a:ln>
            <a:noFill/>
          </a:ln>
        </p:spPr>
        <p:txBody>
          <a:bodyPr anchorCtr="0" anchor="ctr" bIns="34275" lIns="68550" spcFirstLastPara="1" rIns="68550" wrap="square" tIns="34275">
            <a:noAutofit/>
          </a:bodyPr>
          <a:lstStyle/>
          <a:p>
            <a:pPr indent="0" lvl="0" marL="0" rtl="0" algn="ctr">
              <a:lnSpc>
                <a:spcPct val="90000"/>
              </a:lnSpc>
              <a:spcBef>
                <a:spcPts val="0"/>
              </a:spcBef>
              <a:spcAft>
                <a:spcPts val="0"/>
              </a:spcAft>
              <a:buSzPts val="3900"/>
              <a:buNone/>
            </a:pPr>
            <a:r>
              <a:rPr lang="en-GB" sz="2000"/>
              <a:t>Domain-Driven Distributed Architecture… applied to Data</a:t>
            </a:r>
            <a:endParaRPr sz="2000"/>
          </a:p>
        </p:txBody>
      </p:sp>
      <p:sp>
        <p:nvSpPr>
          <p:cNvPr id="912" name="Google Shape;912;p78"/>
          <p:cNvSpPr/>
          <p:nvPr/>
        </p:nvSpPr>
        <p:spPr>
          <a:xfrm>
            <a:off x="4353050" y="1136655"/>
            <a:ext cx="1581300" cy="1095300"/>
          </a:xfrm>
          <a:prstGeom prst="roundRect">
            <a:avLst>
              <a:gd fmla="val 50000" name="adj"/>
            </a:avLst>
          </a:prstGeom>
          <a:solidFill>
            <a:srgbClr val="FFFFFF"/>
          </a:solidFill>
          <a:ln cap="flat" cmpd="sng" w="9525">
            <a:solidFill>
              <a:srgbClr val="A1A7AC"/>
            </a:solidFill>
            <a:prstDash val="solid"/>
            <a:round/>
            <a:headEnd len="sm" w="sm" type="none"/>
            <a:tailEnd len="sm" w="sm" type="none"/>
          </a:ln>
          <a:effectLst>
            <a:outerShdw blurRad="57150" rotWithShape="0" algn="bl" dir="5400000" dist="19050">
              <a:srgbClr val="000000">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78"/>
          <p:cNvSpPr/>
          <p:nvPr/>
        </p:nvSpPr>
        <p:spPr>
          <a:xfrm>
            <a:off x="4589750" y="2582774"/>
            <a:ext cx="1107900" cy="767400"/>
          </a:xfrm>
          <a:prstGeom prst="roundRect">
            <a:avLst>
              <a:gd fmla="val 50000" name="adj"/>
            </a:avLst>
          </a:prstGeom>
          <a:solidFill>
            <a:srgbClr val="FFFFFF"/>
          </a:solidFill>
          <a:ln cap="flat" cmpd="sng" w="9525">
            <a:solidFill>
              <a:srgbClr val="A1A7AC"/>
            </a:solidFill>
            <a:prstDash val="solid"/>
            <a:round/>
            <a:headEnd len="sm" w="sm" type="none"/>
            <a:tailEnd len="sm" w="sm" type="none"/>
          </a:ln>
          <a:effectLst>
            <a:outerShdw blurRad="57150" rotWithShape="0" algn="bl" dir="5400000" dist="19050">
              <a:srgbClr val="000000">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78"/>
          <p:cNvSpPr/>
          <p:nvPr/>
        </p:nvSpPr>
        <p:spPr>
          <a:xfrm>
            <a:off x="6197350" y="2418830"/>
            <a:ext cx="1581300" cy="1095300"/>
          </a:xfrm>
          <a:prstGeom prst="roundRect">
            <a:avLst>
              <a:gd fmla="val 50000" name="adj"/>
            </a:avLst>
          </a:prstGeom>
          <a:solidFill>
            <a:srgbClr val="FFFFFF"/>
          </a:solidFill>
          <a:ln cap="flat" cmpd="sng" w="9525">
            <a:solidFill>
              <a:srgbClr val="A1A7AC"/>
            </a:solidFill>
            <a:prstDash val="solid"/>
            <a:round/>
            <a:headEnd len="sm" w="sm" type="none"/>
            <a:tailEnd len="sm" w="sm" type="none"/>
          </a:ln>
          <a:effectLst>
            <a:outerShdw blurRad="57150" rotWithShape="0" algn="bl" dir="5400000" dist="19050">
              <a:srgbClr val="000000">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78"/>
          <p:cNvSpPr/>
          <p:nvPr/>
        </p:nvSpPr>
        <p:spPr>
          <a:xfrm>
            <a:off x="6426075" y="1438549"/>
            <a:ext cx="1107900" cy="767400"/>
          </a:xfrm>
          <a:prstGeom prst="roundRect">
            <a:avLst>
              <a:gd fmla="val 50000" name="adj"/>
            </a:avLst>
          </a:prstGeom>
          <a:solidFill>
            <a:srgbClr val="FFFFFF"/>
          </a:solidFill>
          <a:ln cap="flat" cmpd="sng" w="9525">
            <a:solidFill>
              <a:srgbClr val="A1A7AC"/>
            </a:solidFill>
            <a:prstDash val="solid"/>
            <a:round/>
            <a:headEnd len="sm" w="sm" type="none"/>
            <a:tailEnd len="sm" w="sm" type="none"/>
          </a:ln>
          <a:effectLst>
            <a:outerShdw blurRad="57150" rotWithShape="0" algn="bl" dir="5400000" dist="19050">
              <a:srgbClr val="000000">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78"/>
          <p:cNvSpPr/>
          <p:nvPr/>
        </p:nvSpPr>
        <p:spPr>
          <a:xfrm>
            <a:off x="5179054" y="1417223"/>
            <a:ext cx="642900" cy="419100"/>
          </a:xfrm>
          <a:prstGeom prst="hexagon">
            <a:avLst>
              <a:gd fmla="val 25000" name="adj"/>
              <a:gd fmla="val 115470" name="vf"/>
            </a:avLst>
          </a:prstGeom>
          <a:solidFill>
            <a:srgbClr val="00A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78"/>
          <p:cNvSpPr/>
          <p:nvPr/>
        </p:nvSpPr>
        <p:spPr>
          <a:xfrm>
            <a:off x="5266560" y="154541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78"/>
          <p:cNvSpPr/>
          <p:nvPr/>
        </p:nvSpPr>
        <p:spPr>
          <a:xfrm>
            <a:off x="5452090" y="154541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78"/>
          <p:cNvSpPr/>
          <p:nvPr/>
        </p:nvSpPr>
        <p:spPr>
          <a:xfrm>
            <a:off x="5637620" y="154541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78"/>
          <p:cNvSpPr/>
          <p:nvPr/>
        </p:nvSpPr>
        <p:spPr>
          <a:xfrm>
            <a:off x="4593518" y="1654103"/>
            <a:ext cx="642900" cy="419100"/>
          </a:xfrm>
          <a:prstGeom prst="hexagon">
            <a:avLst>
              <a:gd fmla="val 25000" name="adj"/>
              <a:gd fmla="val 115470" name="vf"/>
            </a:avLst>
          </a:prstGeom>
          <a:solidFill>
            <a:srgbClr val="00BC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78"/>
          <p:cNvSpPr/>
          <p:nvPr/>
        </p:nvSpPr>
        <p:spPr>
          <a:xfrm>
            <a:off x="4680999" y="178229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78"/>
          <p:cNvSpPr/>
          <p:nvPr/>
        </p:nvSpPr>
        <p:spPr>
          <a:xfrm>
            <a:off x="4866529" y="178229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78"/>
          <p:cNvSpPr/>
          <p:nvPr/>
        </p:nvSpPr>
        <p:spPr>
          <a:xfrm>
            <a:off x="5052059" y="178229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78"/>
          <p:cNvSpPr/>
          <p:nvPr/>
        </p:nvSpPr>
        <p:spPr>
          <a:xfrm rot="5400000">
            <a:off x="5567350" y="1599384"/>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78"/>
          <p:cNvSpPr/>
          <p:nvPr/>
        </p:nvSpPr>
        <p:spPr>
          <a:xfrm rot="5400000">
            <a:off x="5379273" y="1599384"/>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78"/>
          <p:cNvSpPr/>
          <p:nvPr/>
        </p:nvSpPr>
        <p:spPr>
          <a:xfrm rot="5400000">
            <a:off x="4980434" y="1833930"/>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78"/>
          <p:cNvSpPr/>
          <p:nvPr/>
        </p:nvSpPr>
        <p:spPr>
          <a:xfrm rot="5400000">
            <a:off x="4798303" y="1833930"/>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78"/>
          <p:cNvSpPr/>
          <p:nvPr/>
        </p:nvSpPr>
        <p:spPr>
          <a:xfrm>
            <a:off x="6666543" y="1612699"/>
            <a:ext cx="642900" cy="419100"/>
          </a:xfrm>
          <a:prstGeom prst="hexagon">
            <a:avLst>
              <a:gd fmla="val 25000" name="adj"/>
              <a:gd fmla="val 115470" name="vf"/>
            </a:avLst>
          </a:prstGeom>
          <a:solidFill>
            <a:srgbClr val="00A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78"/>
          <p:cNvSpPr/>
          <p:nvPr/>
        </p:nvSpPr>
        <p:spPr>
          <a:xfrm>
            <a:off x="6754024" y="174094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78"/>
          <p:cNvSpPr/>
          <p:nvPr/>
        </p:nvSpPr>
        <p:spPr>
          <a:xfrm>
            <a:off x="6939554" y="174094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78"/>
          <p:cNvSpPr/>
          <p:nvPr/>
        </p:nvSpPr>
        <p:spPr>
          <a:xfrm>
            <a:off x="7125084" y="174094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78"/>
          <p:cNvSpPr/>
          <p:nvPr/>
        </p:nvSpPr>
        <p:spPr>
          <a:xfrm rot="5400000">
            <a:off x="7053459" y="1796899"/>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78"/>
          <p:cNvSpPr/>
          <p:nvPr/>
        </p:nvSpPr>
        <p:spPr>
          <a:xfrm rot="5400000">
            <a:off x="6871328" y="1796899"/>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78"/>
          <p:cNvSpPr/>
          <p:nvPr/>
        </p:nvSpPr>
        <p:spPr>
          <a:xfrm>
            <a:off x="4830218" y="2756924"/>
            <a:ext cx="642900" cy="419100"/>
          </a:xfrm>
          <a:prstGeom prst="hexagon">
            <a:avLst>
              <a:gd fmla="val 25000" name="adj"/>
              <a:gd fmla="val 115470" name="vf"/>
            </a:avLst>
          </a:prstGeom>
          <a:solidFill>
            <a:srgbClr val="00BC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78"/>
          <p:cNvSpPr/>
          <p:nvPr/>
        </p:nvSpPr>
        <p:spPr>
          <a:xfrm>
            <a:off x="4928674" y="288517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78"/>
          <p:cNvSpPr/>
          <p:nvPr/>
        </p:nvSpPr>
        <p:spPr>
          <a:xfrm>
            <a:off x="5103229" y="288517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78"/>
          <p:cNvSpPr/>
          <p:nvPr/>
        </p:nvSpPr>
        <p:spPr>
          <a:xfrm>
            <a:off x="5288759" y="288517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78"/>
          <p:cNvSpPr/>
          <p:nvPr/>
        </p:nvSpPr>
        <p:spPr>
          <a:xfrm rot="5400000">
            <a:off x="5217134" y="2941124"/>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78"/>
          <p:cNvSpPr/>
          <p:nvPr/>
        </p:nvSpPr>
        <p:spPr>
          <a:xfrm rot="5400000">
            <a:off x="5035003" y="2941124"/>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78"/>
          <p:cNvSpPr/>
          <p:nvPr/>
        </p:nvSpPr>
        <p:spPr>
          <a:xfrm>
            <a:off x="7023354" y="2699398"/>
            <a:ext cx="642900" cy="419100"/>
          </a:xfrm>
          <a:prstGeom prst="hexagon">
            <a:avLst>
              <a:gd fmla="val 25000" name="adj"/>
              <a:gd fmla="val 115470" name="vf"/>
            </a:avLst>
          </a:prstGeom>
          <a:solidFill>
            <a:srgbClr val="00A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78"/>
          <p:cNvSpPr/>
          <p:nvPr/>
        </p:nvSpPr>
        <p:spPr>
          <a:xfrm>
            <a:off x="7110860" y="282758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78"/>
          <p:cNvSpPr/>
          <p:nvPr/>
        </p:nvSpPr>
        <p:spPr>
          <a:xfrm>
            <a:off x="7296390" y="282758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78"/>
          <p:cNvSpPr/>
          <p:nvPr/>
        </p:nvSpPr>
        <p:spPr>
          <a:xfrm>
            <a:off x="7481920" y="282758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78"/>
          <p:cNvSpPr/>
          <p:nvPr/>
        </p:nvSpPr>
        <p:spPr>
          <a:xfrm>
            <a:off x="6437818" y="2936278"/>
            <a:ext cx="642900" cy="419100"/>
          </a:xfrm>
          <a:prstGeom prst="hexagon">
            <a:avLst>
              <a:gd fmla="val 25000" name="adj"/>
              <a:gd fmla="val 115470" name="vf"/>
            </a:avLst>
          </a:prstGeom>
          <a:solidFill>
            <a:srgbClr val="00BC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78"/>
          <p:cNvSpPr/>
          <p:nvPr/>
        </p:nvSpPr>
        <p:spPr>
          <a:xfrm>
            <a:off x="6525299" y="306446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78"/>
          <p:cNvSpPr/>
          <p:nvPr/>
        </p:nvSpPr>
        <p:spPr>
          <a:xfrm>
            <a:off x="6710829" y="306446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78"/>
          <p:cNvSpPr/>
          <p:nvPr/>
        </p:nvSpPr>
        <p:spPr>
          <a:xfrm>
            <a:off x="6896359" y="306446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78"/>
          <p:cNvSpPr/>
          <p:nvPr/>
        </p:nvSpPr>
        <p:spPr>
          <a:xfrm rot="5400000">
            <a:off x="7411650" y="2881559"/>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78"/>
          <p:cNvSpPr/>
          <p:nvPr/>
        </p:nvSpPr>
        <p:spPr>
          <a:xfrm rot="5400000">
            <a:off x="7223573" y="2881559"/>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78"/>
          <p:cNvSpPr/>
          <p:nvPr/>
        </p:nvSpPr>
        <p:spPr>
          <a:xfrm rot="5400000">
            <a:off x="6824734" y="3116105"/>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78"/>
          <p:cNvSpPr/>
          <p:nvPr/>
        </p:nvSpPr>
        <p:spPr>
          <a:xfrm rot="5400000">
            <a:off x="6642603" y="3116105"/>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78"/>
          <p:cNvSpPr/>
          <p:nvPr/>
        </p:nvSpPr>
        <p:spPr>
          <a:xfrm>
            <a:off x="6075550" y="1635854"/>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53" name="Google Shape;953;p78"/>
          <p:cNvCxnSpPr>
            <a:endCxn id="952" idx="2"/>
          </p:cNvCxnSpPr>
          <p:nvPr/>
        </p:nvCxnSpPr>
        <p:spPr>
          <a:xfrm>
            <a:off x="5934250" y="1684304"/>
            <a:ext cx="141300" cy="0"/>
          </a:xfrm>
          <a:prstGeom prst="straightConnector1">
            <a:avLst/>
          </a:prstGeom>
          <a:noFill/>
          <a:ln cap="flat" cmpd="sng" w="9525">
            <a:solidFill>
              <a:srgbClr val="666666"/>
            </a:solidFill>
            <a:prstDash val="solid"/>
            <a:round/>
            <a:headEnd len="med" w="med" type="none"/>
            <a:tailEnd len="med" w="med" type="none"/>
          </a:ln>
        </p:spPr>
      </p:cxnSp>
      <p:sp>
        <p:nvSpPr>
          <p:cNvPr id="954" name="Google Shape;954;p78"/>
          <p:cNvSpPr/>
          <p:nvPr/>
        </p:nvSpPr>
        <p:spPr>
          <a:xfrm>
            <a:off x="6251725" y="2109054"/>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78"/>
          <p:cNvSpPr/>
          <p:nvPr/>
        </p:nvSpPr>
        <p:spPr>
          <a:xfrm>
            <a:off x="6338600" y="2023779"/>
            <a:ext cx="136750" cy="101075"/>
          </a:xfrm>
          <a:custGeom>
            <a:rect b="b" l="l" r="r" t="t"/>
            <a:pathLst>
              <a:path extrusionOk="0" h="4043" w="5470">
                <a:moveTo>
                  <a:pt x="0" y="4043"/>
                </a:moveTo>
                <a:lnTo>
                  <a:pt x="5470" y="0"/>
                </a:lnTo>
              </a:path>
            </a:pathLst>
          </a:custGeom>
          <a:noFill/>
          <a:ln cap="flat" cmpd="sng" w="9525">
            <a:solidFill>
              <a:srgbClr val="666666"/>
            </a:solidFill>
            <a:prstDash val="solid"/>
            <a:round/>
            <a:headEnd len="med" w="med" type="none"/>
            <a:tailEnd len="med" w="med" type="none"/>
          </a:ln>
        </p:spPr>
      </p:sp>
      <p:sp>
        <p:nvSpPr>
          <p:cNvPr id="956" name="Google Shape;956;p78"/>
          <p:cNvSpPr/>
          <p:nvPr/>
        </p:nvSpPr>
        <p:spPr>
          <a:xfrm>
            <a:off x="5939725" y="2918029"/>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57" name="Google Shape;957;p78"/>
          <p:cNvCxnSpPr>
            <a:stCxn id="956" idx="6"/>
          </p:cNvCxnSpPr>
          <p:nvPr/>
        </p:nvCxnSpPr>
        <p:spPr>
          <a:xfrm>
            <a:off x="6036625" y="2966479"/>
            <a:ext cx="160800" cy="0"/>
          </a:xfrm>
          <a:prstGeom prst="straightConnector1">
            <a:avLst/>
          </a:prstGeom>
          <a:noFill/>
          <a:ln cap="flat" cmpd="sng" w="9525">
            <a:solidFill>
              <a:srgbClr val="666666"/>
            </a:solidFill>
            <a:prstDash val="solid"/>
            <a:round/>
            <a:headEnd len="med" w="med" type="none"/>
            <a:tailEnd len="med" w="med" type="none"/>
          </a:ln>
        </p:spPr>
      </p:cxnSp>
      <p:sp>
        <p:nvSpPr>
          <p:cNvPr id="958" name="Google Shape;958;p78"/>
          <p:cNvSpPr/>
          <p:nvPr/>
        </p:nvSpPr>
        <p:spPr>
          <a:xfrm>
            <a:off x="5788875" y="2473329"/>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78"/>
          <p:cNvSpPr/>
          <p:nvPr/>
        </p:nvSpPr>
        <p:spPr>
          <a:xfrm>
            <a:off x="5607200" y="2558929"/>
            <a:ext cx="184350" cy="166500"/>
          </a:xfrm>
          <a:custGeom>
            <a:rect b="b" l="l" r="r" t="t"/>
            <a:pathLst>
              <a:path extrusionOk="0" h="6660" w="7374">
                <a:moveTo>
                  <a:pt x="7374" y="0"/>
                </a:moveTo>
                <a:lnTo>
                  <a:pt x="0" y="6660"/>
                </a:lnTo>
              </a:path>
            </a:pathLst>
          </a:custGeom>
          <a:noFill/>
          <a:ln cap="flat" cmpd="sng" w="9525">
            <a:solidFill>
              <a:srgbClr val="666666"/>
            </a:solidFill>
            <a:prstDash val="solid"/>
            <a:round/>
            <a:headEnd len="med" w="med" type="none"/>
            <a:tailEnd len="med" w="med" type="none"/>
          </a:ln>
        </p:spPr>
      </p:sp>
      <p:sp>
        <p:nvSpPr>
          <p:cNvPr id="960" name="Google Shape;960;p78"/>
          <p:cNvSpPr/>
          <p:nvPr/>
        </p:nvSpPr>
        <p:spPr>
          <a:xfrm>
            <a:off x="6142375" y="1732404"/>
            <a:ext cx="124875" cy="386500"/>
          </a:xfrm>
          <a:custGeom>
            <a:rect b="b" l="l" r="r" t="t"/>
            <a:pathLst>
              <a:path extrusionOk="0" h="15460" w="4995">
                <a:moveTo>
                  <a:pt x="4995" y="15460"/>
                </a:moveTo>
                <a:lnTo>
                  <a:pt x="0" y="0"/>
                </a:lnTo>
              </a:path>
            </a:pathLst>
          </a:custGeom>
          <a:noFill/>
          <a:ln cap="flat" cmpd="sng" w="9525">
            <a:solidFill>
              <a:srgbClr val="666666"/>
            </a:solidFill>
            <a:prstDash val="dot"/>
            <a:round/>
            <a:headEnd len="med" w="med" type="none"/>
            <a:tailEnd len="med" w="med" type="triangle"/>
          </a:ln>
        </p:spPr>
      </p:sp>
      <p:sp>
        <p:nvSpPr>
          <p:cNvPr id="961" name="Google Shape;961;p78"/>
          <p:cNvSpPr/>
          <p:nvPr/>
        </p:nvSpPr>
        <p:spPr>
          <a:xfrm>
            <a:off x="5874800" y="2196204"/>
            <a:ext cx="374600" cy="297325"/>
          </a:xfrm>
          <a:custGeom>
            <a:rect b="b" l="l" r="r" t="t"/>
            <a:pathLst>
              <a:path extrusionOk="0" h="11893" w="14984">
                <a:moveTo>
                  <a:pt x="14984" y="0"/>
                </a:moveTo>
                <a:lnTo>
                  <a:pt x="0" y="11893"/>
                </a:lnTo>
              </a:path>
            </a:pathLst>
          </a:custGeom>
          <a:noFill/>
          <a:ln cap="flat" cmpd="sng" w="9525">
            <a:solidFill>
              <a:srgbClr val="666666"/>
            </a:solidFill>
            <a:prstDash val="dot"/>
            <a:round/>
            <a:headEnd len="med" w="med" type="none"/>
            <a:tailEnd len="med" w="med" type="triangle"/>
          </a:ln>
        </p:spPr>
      </p:sp>
      <p:sp>
        <p:nvSpPr>
          <p:cNvPr id="962" name="Google Shape;962;p78"/>
          <p:cNvSpPr/>
          <p:nvPr/>
        </p:nvSpPr>
        <p:spPr>
          <a:xfrm>
            <a:off x="5856950" y="2564879"/>
            <a:ext cx="112975" cy="350825"/>
          </a:xfrm>
          <a:custGeom>
            <a:rect b="b" l="l" r="r" t="t"/>
            <a:pathLst>
              <a:path extrusionOk="0" h="14033" w="4519">
                <a:moveTo>
                  <a:pt x="4519" y="14033"/>
                </a:moveTo>
                <a:lnTo>
                  <a:pt x="0" y="0"/>
                </a:lnTo>
              </a:path>
            </a:pathLst>
          </a:custGeom>
          <a:noFill/>
          <a:ln cap="flat" cmpd="sng" w="9525">
            <a:solidFill>
              <a:srgbClr val="666666"/>
            </a:solidFill>
            <a:prstDash val="dot"/>
            <a:round/>
            <a:headEnd len="med" w="med" type="none"/>
            <a:tailEnd len="med" w="med" type="triangle"/>
          </a:ln>
        </p:spPr>
      </p:sp>
      <p:sp>
        <p:nvSpPr>
          <p:cNvPr id="963" name="Google Shape;963;p78"/>
          <p:cNvSpPr/>
          <p:nvPr/>
        </p:nvSpPr>
        <p:spPr>
          <a:xfrm>
            <a:off x="6005600" y="2220004"/>
            <a:ext cx="279475" cy="701650"/>
          </a:xfrm>
          <a:custGeom>
            <a:rect b="b" l="l" r="r" t="t"/>
            <a:pathLst>
              <a:path extrusionOk="0" h="28066" w="11179">
                <a:moveTo>
                  <a:pt x="0" y="28066"/>
                </a:moveTo>
                <a:lnTo>
                  <a:pt x="11179" y="0"/>
                </a:lnTo>
              </a:path>
            </a:pathLst>
          </a:custGeom>
          <a:noFill/>
          <a:ln cap="flat" cmpd="sng" w="9525">
            <a:solidFill>
              <a:srgbClr val="666666"/>
            </a:solidFill>
            <a:prstDash val="dot"/>
            <a:round/>
            <a:headEnd len="med" w="med" type="none"/>
            <a:tailEnd len="med" w="med" type="triangle"/>
          </a:ln>
        </p:spPr>
      </p:sp>
      <p:pic>
        <p:nvPicPr>
          <p:cNvPr id="964" name="Google Shape;964;p78"/>
          <p:cNvPicPr preferRelativeResize="0"/>
          <p:nvPr/>
        </p:nvPicPr>
        <p:blipFill>
          <a:blip r:embed="rId3">
            <a:alphaModFix/>
          </a:blip>
          <a:stretch>
            <a:fillRect/>
          </a:stretch>
        </p:blipFill>
        <p:spPr>
          <a:xfrm>
            <a:off x="3952678" y="2838261"/>
            <a:ext cx="183081" cy="183081"/>
          </a:xfrm>
          <a:prstGeom prst="rect">
            <a:avLst/>
          </a:prstGeom>
          <a:noFill/>
          <a:ln>
            <a:noFill/>
          </a:ln>
        </p:spPr>
      </p:pic>
      <p:pic>
        <p:nvPicPr>
          <p:cNvPr id="965" name="Google Shape;965;p78"/>
          <p:cNvPicPr preferRelativeResize="0"/>
          <p:nvPr/>
        </p:nvPicPr>
        <p:blipFill>
          <a:blip r:embed="rId3">
            <a:alphaModFix/>
          </a:blip>
          <a:stretch>
            <a:fillRect/>
          </a:stretch>
        </p:blipFill>
        <p:spPr>
          <a:xfrm>
            <a:off x="4120422" y="2782347"/>
            <a:ext cx="183081" cy="183081"/>
          </a:xfrm>
          <a:prstGeom prst="rect">
            <a:avLst/>
          </a:prstGeom>
          <a:noFill/>
          <a:ln>
            <a:noFill/>
          </a:ln>
        </p:spPr>
      </p:pic>
      <p:pic>
        <p:nvPicPr>
          <p:cNvPr id="966" name="Google Shape;966;p78"/>
          <p:cNvPicPr preferRelativeResize="0"/>
          <p:nvPr/>
        </p:nvPicPr>
        <p:blipFill>
          <a:blip r:embed="rId3">
            <a:alphaModFix/>
          </a:blip>
          <a:stretch>
            <a:fillRect/>
          </a:stretch>
        </p:blipFill>
        <p:spPr>
          <a:xfrm>
            <a:off x="4288167" y="2838261"/>
            <a:ext cx="183081" cy="183081"/>
          </a:xfrm>
          <a:prstGeom prst="rect">
            <a:avLst/>
          </a:prstGeom>
          <a:noFill/>
          <a:ln>
            <a:noFill/>
          </a:ln>
        </p:spPr>
      </p:pic>
      <p:pic>
        <p:nvPicPr>
          <p:cNvPr id="967" name="Google Shape;967;p78"/>
          <p:cNvPicPr preferRelativeResize="0"/>
          <p:nvPr/>
        </p:nvPicPr>
        <p:blipFill>
          <a:blip r:embed="rId3">
            <a:alphaModFix/>
          </a:blip>
          <a:stretch>
            <a:fillRect/>
          </a:stretch>
        </p:blipFill>
        <p:spPr>
          <a:xfrm>
            <a:off x="4120422" y="2950091"/>
            <a:ext cx="183081" cy="183081"/>
          </a:xfrm>
          <a:prstGeom prst="rect">
            <a:avLst/>
          </a:prstGeom>
          <a:noFill/>
          <a:ln>
            <a:noFill/>
          </a:ln>
        </p:spPr>
      </p:pic>
      <p:pic>
        <p:nvPicPr>
          <p:cNvPr id="968" name="Google Shape;968;p78"/>
          <p:cNvPicPr preferRelativeResize="0"/>
          <p:nvPr/>
        </p:nvPicPr>
        <p:blipFill>
          <a:blip r:embed="rId3">
            <a:alphaModFix/>
          </a:blip>
          <a:stretch>
            <a:fillRect/>
          </a:stretch>
        </p:blipFill>
        <p:spPr>
          <a:xfrm>
            <a:off x="3724078" y="1695261"/>
            <a:ext cx="183081" cy="183081"/>
          </a:xfrm>
          <a:prstGeom prst="rect">
            <a:avLst/>
          </a:prstGeom>
          <a:noFill/>
          <a:ln>
            <a:noFill/>
          </a:ln>
        </p:spPr>
      </p:pic>
      <p:pic>
        <p:nvPicPr>
          <p:cNvPr id="969" name="Google Shape;969;p78"/>
          <p:cNvPicPr preferRelativeResize="0"/>
          <p:nvPr/>
        </p:nvPicPr>
        <p:blipFill>
          <a:blip r:embed="rId3">
            <a:alphaModFix/>
          </a:blip>
          <a:stretch>
            <a:fillRect/>
          </a:stretch>
        </p:blipFill>
        <p:spPr>
          <a:xfrm>
            <a:off x="3891822" y="1639347"/>
            <a:ext cx="183081" cy="183081"/>
          </a:xfrm>
          <a:prstGeom prst="rect">
            <a:avLst/>
          </a:prstGeom>
          <a:noFill/>
          <a:ln>
            <a:noFill/>
          </a:ln>
        </p:spPr>
      </p:pic>
      <p:pic>
        <p:nvPicPr>
          <p:cNvPr id="970" name="Google Shape;970;p78"/>
          <p:cNvPicPr preferRelativeResize="0"/>
          <p:nvPr/>
        </p:nvPicPr>
        <p:blipFill>
          <a:blip r:embed="rId3">
            <a:alphaModFix/>
          </a:blip>
          <a:stretch>
            <a:fillRect/>
          </a:stretch>
        </p:blipFill>
        <p:spPr>
          <a:xfrm>
            <a:off x="4059567" y="1695261"/>
            <a:ext cx="183081" cy="183081"/>
          </a:xfrm>
          <a:prstGeom prst="rect">
            <a:avLst/>
          </a:prstGeom>
          <a:noFill/>
          <a:ln>
            <a:noFill/>
          </a:ln>
        </p:spPr>
      </p:pic>
      <p:pic>
        <p:nvPicPr>
          <p:cNvPr id="971" name="Google Shape;971;p78"/>
          <p:cNvPicPr preferRelativeResize="0"/>
          <p:nvPr/>
        </p:nvPicPr>
        <p:blipFill>
          <a:blip r:embed="rId3">
            <a:alphaModFix/>
          </a:blip>
          <a:stretch>
            <a:fillRect/>
          </a:stretch>
        </p:blipFill>
        <p:spPr>
          <a:xfrm>
            <a:off x="3891822" y="1807091"/>
            <a:ext cx="183081" cy="183081"/>
          </a:xfrm>
          <a:prstGeom prst="rect">
            <a:avLst/>
          </a:prstGeom>
          <a:noFill/>
          <a:ln>
            <a:noFill/>
          </a:ln>
        </p:spPr>
      </p:pic>
      <p:cxnSp>
        <p:nvCxnSpPr>
          <p:cNvPr id="972" name="Google Shape;972;p78"/>
          <p:cNvCxnSpPr/>
          <p:nvPr/>
        </p:nvCxnSpPr>
        <p:spPr>
          <a:xfrm flipH="1">
            <a:off x="2103050" y="1872638"/>
            <a:ext cx="2364900" cy="1032300"/>
          </a:xfrm>
          <a:prstGeom prst="straightConnector1">
            <a:avLst/>
          </a:prstGeom>
          <a:noFill/>
          <a:ln cap="flat" cmpd="sng" w="9525">
            <a:solidFill>
              <a:srgbClr val="666666"/>
            </a:solidFill>
            <a:prstDash val="solid"/>
            <a:round/>
            <a:headEnd len="med" w="med" type="oval"/>
            <a:tailEnd len="med" w="med" type="none"/>
          </a:ln>
        </p:spPr>
      </p:cxnSp>
      <p:sp>
        <p:nvSpPr>
          <p:cNvPr id="973" name="Google Shape;973;p78"/>
          <p:cNvSpPr/>
          <p:nvPr/>
        </p:nvSpPr>
        <p:spPr>
          <a:xfrm>
            <a:off x="411550" y="2126950"/>
            <a:ext cx="1866300" cy="24759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74" name="Google Shape;974;p78"/>
          <p:cNvPicPr preferRelativeResize="0"/>
          <p:nvPr/>
        </p:nvPicPr>
        <p:blipFill>
          <a:blip r:embed="rId4">
            <a:alphaModFix/>
          </a:blip>
          <a:stretch>
            <a:fillRect/>
          </a:stretch>
        </p:blipFill>
        <p:spPr>
          <a:xfrm>
            <a:off x="590212" y="2329817"/>
            <a:ext cx="185489" cy="185488"/>
          </a:xfrm>
          <a:prstGeom prst="rect">
            <a:avLst/>
          </a:prstGeom>
          <a:noFill/>
          <a:ln>
            <a:noFill/>
          </a:ln>
        </p:spPr>
      </p:pic>
      <p:pic>
        <p:nvPicPr>
          <p:cNvPr id="975" name="Google Shape;975;p78"/>
          <p:cNvPicPr preferRelativeResize="0"/>
          <p:nvPr/>
        </p:nvPicPr>
        <p:blipFill>
          <a:blip r:embed="rId5">
            <a:alphaModFix/>
          </a:blip>
          <a:stretch>
            <a:fillRect/>
          </a:stretch>
        </p:blipFill>
        <p:spPr>
          <a:xfrm>
            <a:off x="568875" y="2665644"/>
            <a:ext cx="228163" cy="228162"/>
          </a:xfrm>
          <a:prstGeom prst="rect">
            <a:avLst/>
          </a:prstGeom>
          <a:noFill/>
          <a:ln>
            <a:noFill/>
          </a:ln>
        </p:spPr>
      </p:pic>
      <p:pic>
        <p:nvPicPr>
          <p:cNvPr id="976" name="Google Shape;976;p78"/>
          <p:cNvPicPr preferRelativeResize="0"/>
          <p:nvPr/>
        </p:nvPicPr>
        <p:blipFill>
          <a:blip r:embed="rId6">
            <a:alphaModFix/>
          </a:blip>
          <a:stretch>
            <a:fillRect/>
          </a:stretch>
        </p:blipFill>
        <p:spPr>
          <a:xfrm>
            <a:off x="590212" y="3715785"/>
            <a:ext cx="228163" cy="228156"/>
          </a:xfrm>
          <a:prstGeom prst="rect">
            <a:avLst/>
          </a:prstGeom>
          <a:noFill/>
          <a:ln>
            <a:noFill/>
          </a:ln>
        </p:spPr>
      </p:pic>
      <p:pic>
        <p:nvPicPr>
          <p:cNvPr id="977" name="Google Shape;977;p78"/>
          <p:cNvPicPr preferRelativeResize="0"/>
          <p:nvPr/>
        </p:nvPicPr>
        <p:blipFill>
          <a:blip r:embed="rId7">
            <a:alphaModFix/>
          </a:blip>
          <a:stretch>
            <a:fillRect/>
          </a:stretch>
        </p:blipFill>
        <p:spPr>
          <a:xfrm>
            <a:off x="590212" y="4094279"/>
            <a:ext cx="228163" cy="228146"/>
          </a:xfrm>
          <a:prstGeom prst="rect">
            <a:avLst/>
          </a:prstGeom>
          <a:noFill/>
          <a:ln>
            <a:noFill/>
          </a:ln>
        </p:spPr>
      </p:pic>
      <p:pic>
        <p:nvPicPr>
          <p:cNvPr id="978" name="Google Shape;978;p78"/>
          <p:cNvPicPr preferRelativeResize="0"/>
          <p:nvPr/>
        </p:nvPicPr>
        <p:blipFill>
          <a:blip r:embed="rId8">
            <a:alphaModFix/>
          </a:blip>
          <a:stretch>
            <a:fillRect/>
          </a:stretch>
        </p:blipFill>
        <p:spPr>
          <a:xfrm>
            <a:off x="590212" y="3044144"/>
            <a:ext cx="185489" cy="185475"/>
          </a:xfrm>
          <a:prstGeom prst="rect">
            <a:avLst/>
          </a:prstGeom>
          <a:noFill/>
          <a:ln>
            <a:noFill/>
          </a:ln>
        </p:spPr>
      </p:pic>
      <p:sp>
        <p:nvSpPr>
          <p:cNvPr id="979" name="Google Shape;979;p78"/>
          <p:cNvSpPr/>
          <p:nvPr/>
        </p:nvSpPr>
        <p:spPr>
          <a:xfrm>
            <a:off x="886550" y="2269113"/>
            <a:ext cx="1453500" cy="30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900">
                <a:latin typeface="Open Sans"/>
                <a:ea typeface="Open Sans"/>
                <a:cs typeface="Open Sans"/>
                <a:sym typeface="Open Sans"/>
              </a:rPr>
              <a:t>Discoverable</a:t>
            </a:r>
            <a:endParaRPr b="1" sz="900">
              <a:latin typeface="Open Sans"/>
              <a:ea typeface="Open Sans"/>
              <a:cs typeface="Open Sans"/>
              <a:sym typeface="Open Sans"/>
            </a:endParaRPr>
          </a:p>
        </p:txBody>
      </p:sp>
      <p:sp>
        <p:nvSpPr>
          <p:cNvPr id="980" name="Google Shape;980;p78"/>
          <p:cNvSpPr/>
          <p:nvPr/>
        </p:nvSpPr>
        <p:spPr>
          <a:xfrm>
            <a:off x="886550" y="2626688"/>
            <a:ext cx="1453500" cy="30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900">
                <a:latin typeface="Open Sans"/>
                <a:ea typeface="Open Sans"/>
                <a:cs typeface="Open Sans"/>
                <a:sym typeface="Open Sans"/>
              </a:rPr>
              <a:t>Addressable</a:t>
            </a:r>
            <a:endParaRPr b="1" sz="900">
              <a:latin typeface="Open Sans"/>
              <a:ea typeface="Open Sans"/>
              <a:cs typeface="Open Sans"/>
              <a:sym typeface="Open Sans"/>
            </a:endParaRPr>
          </a:p>
        </p:txBody>
      </p:sp>
      <p:sp>
        <p:nvSpPr>
          <p:cNvPr id="981" name="Google Shape;981;p78"/>
          <p:cNvSpPr/>
          <p:nvPr/>
        </p:nvSpPr>
        <p:spPr>
          <a:xfrm>
            <a:off x="886550" y="2984263"/>
            <a:ext cx="1453500" cy="30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900">
                <a:latin typeface="Open Sans"/>
                <a:ea typeface="Open Sans"/>
                <a:cs typeface="Open Sans"/>
                <a:sym typeface="Open Sans"/>
              </a:rPr>
              <a:t>Self-describing</a:t>
            </a:r>
            <a:endParaRPr b="1" sz="900">
              <a:latin typeface="Open Sans"/>
              <a:ea typeface="Open Sans"/>
              <a:cs typeface="Open Sans"/>
              <a:sym typeface="Open Sans"/>
            </a:endParaRPr>
          </a:p>
        </p:txBody>
      </p:sp>
      <p:sp>
        <p:nvSpPr>
          <p:cNvPr id="982" name="Google Shape;982;p78"/>
          <p:cNvSpPr/>
          <p:nvPr/>
        </p:nvSpPr>
        <p:spPr>
          <a:xfrm>
            <a:off x="886550" y="3699413"/>
            <a:ext cx="1453500" cy="30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900">
                <a:latin typeface="Open Sans"/>
                <a:ea typeface="Open Sans"/>
                <a:cs typeface="Open Sans"/>
                <a:sym typeface="Open Sans"/>
              </a:rPr>
              <a:t>Trustworthy</a:t>
            </a:r>
            <a:endParaRPr b="1" sz="900">
              <a:latin typeface="Open Sans"/>
              <a:ea typeface="Open Sans"/>
              <a:cs typeface="Open Sans"/>
              <a:sym typeface="Open Sans"/>
            </a:endParaRPr>
          </a:p>
        </p:txBody>
      </p:sp>
      <p:sp>
        <p:nvSpPr>
          <p:cNvPr id="983" name="Google Shape;983;p78"/>
          <p:cNvSpPr/>
          <p:nvPr/>
        </p:nvSpPr>
        <p:spPr>
          <a:xfrm>
            <a:off x="886550" y="4057000"/>
            <a:ext cx="1453500" cy="38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900">
                <a:latin typeface="Open Sans"/>
                <a:ea typeface="Open Sans"/>
                <a:cs typeface="Open Sans"/>
                <a:sym typeface="Open Sans"/>
              </a:rPr>
              <a:t>Interoperable </a:t>
            </a:r>
            <a:r>
              <a:rPr lang="en-GB" sz="900">
                <a:latin typeface="Open Sans Light"/>
                <a:ea typeface="Open Sans Light"/>
                <a:cs typeface="Open Sans Light"/>
                <a:sym typeface="Open Sans Light"/>
              </a:rPr>
              <a:t>(governed by open standard)</a:t>
            </a:r>
            <a:endParaRPr sz="900">
              <a:latin typeface="Open Sans Light"/>
              <a:ea typeface="Open Sans Light"/>
              <a:cs typeface="Open Sans Light"/>
              <a:sym typeface="Open Sans Light"/>
            </a:endParaRPr>
          </a:p>
        </p:txBody>
      </p:sp>
      <p:pic>
        <p:nvPicPr>
          <p:cNvPr id="984" name="Google Shape;984;p78"/>
          <p:cNvPicPr preferRelativeResize="0"/>
          <p:nvPr/>
        </p:nvPicPr>
        <p:blipFill>
          <a:blip r:embed="rId9">
            <a:alphaModFix/>
          </a:blip>
          <a:stretch>
            <a:fillRect/>
          </a:stretch>
        </p:blipFill>
        <p:spPr>
          <a:xfrm>
            <a:off x="611549" y="3379958"/>
            <a:ext cx="185489" cy="185489"/>
          </a:xfrm>
          <a:prstGeom prst="rect">
            <a:avLst/>
          </a:prstGeom>
          <a:noFill/>
          <a:ln>
            <a:noFill/>
          </a:ln>
        </p:spPr>
      </p:pic>
      <p:sp>
        <p:nvSpPr>
          <p:cNvPr id="985" name="Google Shape;985;p78"/>
          <p:cNvSpPr/>
          <p:nvPr/>
        </p:nvSpPr>
        <p:spPr>
          <a:xfrm>
            <a:off x="886550" y="3341838"/>
            <a:ext cx="1453500" cy="30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900">
                <a:latin typeface="Open Sans"/>
                <a:ea typeface="Open Sans"/>
                <a:cs typeface="Open Sans"/>
                <a:sym typeface="Open Sans"/>
              </a:rPr>
              <a:t>Secure </a:t>
            </a:r>
            <a:r>
              <a:rPr lang="en-GB" sz="900">
                <a:latin typeface="Open Sans Light"/>
                <a:ea typeface="Open Sans Light"/>
                <a:cs typeface="Open Sans Light"/>
                <a:sym typeface="Open Sans Light"/>
              </a:rPr>
              <a:t>(governed by global access control)</a:t>
            </a:r>
            <a:endParaRPr sz="900">
              <a:latin typeface="Open Sans Light"/>
              <a:ea typeface="Open Sans Light"/>
              <a:cs typeface="Open Sans Light"/>
              <a:sym typeface="Open Sans Light"/>
            </a:endParaRPr>
          </a:p>
        </p:txBody>
      </p:sp>
      <p:sp>
        <p:nvSpPr>
          <p:cNvPr id="986" name="Google Shape;986;p78"/>
          <p:cNvSpPr txBox="1"/>
          <p:nvPr/>
        </p:nvSpPr>
        <p:spPr>
          <a:xfrm>
            <a:off x="4593525" y="1144038"/>
            <a:ext cx="642900" cy="261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GB" sz="900">
                <a:solidFill>
                  <a:srgbClr val="434343"/>
                </a:solidFill>
                <a:latin typeface="Open Sans"/>
                <a:ea typeface="Open Sans"/>
                <a:cs typeface="Open Sans"/>
                <a:sym typeface="Open Sans"/>
              </a:rPr>
              <a:t>Domain</a:t>
            </a:r>
            <a:endParaRPr sz="900"/>
          </a:p>
        </p:txBody>
      </p:sp>
      <p:sp>
        <p:nvSpPr>
          <p:cNvPr id="987" name="Google Shape;987;p78"/>
          <p:cNvSpPr txBox="1"/>
          <p:nvPr/>
        </p:nvSpPr>
        <p:spPr>
          <a:xfrm>
            <a:off x="235050" y="1284500"/>
            <a:ext cx="2465100" cy="888900"/>
          </a:xfrm>
          <a:prstGeom prst="rect">
            <a:avLst/>
          </a:prstGeom>
          <a:noFill/>
          <a:ln>
            <a:noFill/>
          </a:ln>
        </p:spPr>
        <p:txBody>
          <a:bodyPr anchorCtr="0" anchor="t" bIns="19050" lIns="19050" spcFirstLastPara="1" rIns="19050" wrap="square" tIns="19050">
            <a:noAutofit/>
          </a:bodyPr>
          <a:lstStyle/>
          <a:p>
            <a:pPr indent="0" lvl="0" marL="0" marR="0" rtl="0" algn="l">
              <a:lnSpc>
                <a:spcPct val="100000"/>
              </a:lnSpc>
              <a:spcBef>
                <a:spcPts val="0"/>
              </a:spcBef>
              <a:spcAft>
                <a:spcPts val="0"/>
              </a:spcAft>
              <a:buNone/>
            </a:pPr>
            <a:r>
              <a:rPr i="1" lang="en-GB">
                <a:solidFill>
                  <a:srgbClr val="0078BF"/>
                </a:solidFill>
                <a:latin typeface="Open Sans Light"/>
                <a:ea typeface="Open Sans Light"/>
                <a:cs typeface="Open Sans Light"/>
                <a:sym typeface="Open Sans Light"/>
              </a:rPr>
              <a:t>→ The Data Product is the </a:t>
            </a:r>
            <a:br>
              <a:rPr i="1" lang="en-GB">
                <a:solidFill>
                  <a:srgbClr val="0078BF"/>
                </a:solidFill>
                <a:latin typeface="Open Sans Light"/>
                <a:ea typeface="Open Sans Light"/>
                <a:cs typeface="Open Sans Light"/>
                <a:sym typeface="Open Sans Light"/>
              </a:rPr>
            </a:br>
            <a:r>
              <a:rPr i="1" lang="en-GB">
                <a:solidFill>
                  <a:srgbClr val="0078BF"/>
                </a:solidFill>
                <a:latin typeface="Open Sans Light"/>
                <a:ea typeface="Open Sans Light"/>
                <a:cs typeface="Open Sans Light"/>
                <a:sym typeface="Open Sans Light"/>
              </a:rPr>
              <a:t>     fundamental building block </a:t>
            </a:r>
            <a:endParaRPr i="1">
              <a:solidFill>
                <a:srgbClr val="0078BF"/>
              </a:solidFill>
              <a:latin typeface="Open Sans Light"/>
              <a:ea typeface="Open Sans Light"/>
              <a:cs typeface="Open Sans Light"/>
              <a:sym typeface="Open Sans Light"/>
            </a:endParaRPr>
          </a:p>
        </p:txBody>
      </p:sp>
      <p:pic>
        <p:nvPicPr>
          <p:cNvPr id="988" name="Google Shape;988;p78"/>
          <p:cNvPicPr preferRelativeResize="0"/>
          <p:nvPr/>
        </p:nvPicPr>
        <p:blipFill>
          <a:blip r:embed="rId3">
            <a:alphaModFix/>
          </a:blip>
          <a:stretch>
            <a:fillRect/>
          </a:stretch>
        </p:blipFill>
        <p:spPr>
          <a:xfrm>
            <a:off x="7181765" y="1340411"/>
            <a:ext cx="183081" cy="183081"/>
          </a:xfrm>
          <a:prstGeom prst="rect">
            <a:avLst/>
          </a:prstGeom>
          <a:noFill/>
          <a:ln>
            <a:noFill/>
          </a:ln>
        </p:spPr>
      </p:pic>
      <p:pic>
        <p:nvPicPr>
          <p:cNvPr id="989" name="Google Shape;989;p78"/>
          <p:cNvPicPr preferRelativeResize="0"/>
          <p:nvPr/>
        </p:nvPicPr>
        <p:blipFill>
          <a:blip r:embed="rId3">
            <a:alphaModFix/>
          </a:blip>
          <a:stretch>
            <a:fillRect/>
          </a:stretch>
        </p:blipFill>
        <p:spPr>
          <a:xfrm>
            <a:off x="7349510" y="1284497"/>
            <a:ext cx="183081" cy="183081"/>
          </a:xfrm>
          <a:prstGeom prst="rect">
            <a:avLst/>
          </a:prstGeom>
          <a:noFill/>
          <a:ln>
            <a:noFill/>
          </a:ln>
        </p:spPr>
      </p:pic>
      <p:pic>
        <p:nvPicPr>
          <p:cNvPr id="990" name="Google Shape;990;p78"/>
          <p:cNvPicPr preferRelativeResize="0"/>
          <p:nvPr/>
        </p:nvPicPr>
        <p:blipFill>
          <a:blip r:embed="rId3">
            <a:alphaModFix/>
          </a:blip>
          <a:stretch>
            <a:fillRect/>
          </a:stretch>
        </p:blipFill>
        <p:spPr>
          <a:xfrm>
            <a:off x="7517254" y="1340411"/>
            <a:ext cx="183081" cy="183081"/>
          </a:xfrm>
          <a:prstGeom prst="rect">
            <a:avLst/>
          </a:prstGeom>
          <a:noFill/>
          <a:ln>
            <a:noFill/>
          </a:ln>
        </p:spPr>
      </p:pic>
      <p:pic>
        <p:nvPicPr>
          <p:cNvPr id="991" name="Google Shape;991;p78"/>
          <p:cNvPicPr preferRelativeResize="0"/>
          <p:nvPr/>
        </p:nvPicPr>
        <p:blipFill>
          <a:blip r:embed="rId3">
            <a:alphaModFix/>
          </a:blip>
          <a:stretch>
            <a:fillRect/>
          </a:stretch>
        </p:blipFill>
        <p:spPr>
          <a:xfrm>
            <a:off x="7349510" y="1452241"/>
            <a:ext cx="183081" cy="183081"/>
          </a:xfrm>
          <a:prstGeom prst="rect">
            <a:avLst/>
          </a:prstGeom>
          <a:noFill/>
          <a:ln>
            <a:noFill/>
          </a:ln>
        </p:spPr>
      </p:pic>
      <p:pic>
        <p:nvPicPr>
          <p:cNvPr id="992" name="Google Shape;992;p78"/>
          <p:cNvPicPr preferRelativeResize="0"/>
          <p:nvPr/>
        </p:nvPicPr>
        <p:blipFill>
          <a:blip r:embed="rId3">
            <a:alphaModFix/>
          </a:blip>
          <a:stretch>
            <a:fillRect/>
          </a:stretch>
        </p:blipFill>
        <p:spPr>
          <a:xfrm>
            <a:off x="7656253" y="2495324"/>
            <a:ext cx="183081" cy="183081"/>
          </a:xfrm>
          <a:prstGeom prst="rect">
            <a:avLst/>
          </a:prstGeom>
          <a:noFill/>
          <a:ln>
            <a:noFill/>
          </a:ln>
        </p:spPr>
      </p:pic>
      <p:pic>
        <p:nvPicPr>
          <p:cNvPr id="993" name="Google Shape;993;p78"/>
          <p:cNvPicPr preferRelativeResize="0"/>
          <p:nvPr/>
        </p:nvPicPr>
        <p:blipFill>
          <a:blip r:embed="rId3">
            <a:alphaModFix/>
          </a:blip>
          <a:stretch>
            <a:fillRect/>
          </a:stretch>
        </p:blipFill>
        <p:spPr>
          <a:xfrm>
            <a:off x="7823997" y="2439409"/>
            <a:ext cx="183081" cy="183081"/>
          </a:xfrm>
          <a:prstGeom prst="rect">
            <a:avLst/>
          </a:prstGeom>
          <a:noFill/>
          <a:ln>
            <a:noFill/>
          </a:ln>
        </p:spPr>
      </p:pic>
      <p:pic>
        <p:nvPicPr>
          <p:cNvPr id="994" name="Google Shape;994;p78"/>
          <p:cNvPicPr preferRelativeResize="0"/>
          <p:nvPr/>
        </p:nvPicPr>
        <p:blipFill>
          <a:blip r:embed="rId3">
            <a:alphaModFix/>
          </a:blip>
          <a:stretch>
            <a:fillRect/>
          </a:stretch>
        </p:blipFill>
        <p:spPr>
          <a:xfrm>
            <a:off x="7991742" y="2495324"/>
            <a:ext cx="183081" cy="183081"/>
          </a:xfrm>
          <a:prstGeom prst="rect">
            <a:avLst/>
          </a:prstGeom>
          <a:noFill/>
          <a:ln>
            <a:noFill/>
          </a:ln>
        </p:spPr>
      </p:pic>
      <p:pic>
        <p:nvPicPr>
          <p:cNvPr id="995" name="Google Shape;995;p78"/>
          <p:cNvPicPr preferRelativeResize="0"/>
          <p:nvPr/>
        </p:nvPicPr>
        <p:blipFill>
          <a:blip r:embed="rId3">
            <a:alphaModFix/>
          </a:blip>
          <a:stretch>
            <a:fillRect/>
          </a:stretch>
        </p:blipFill>
        <p:spPr>
          <a:xfrm>
            <a:off x="7823997" y="2607153"/>
            <a:ext cx="183081" cy="183081"/>
          </a:xfrm>
          <a:prstGeom prst="rect">
            <a:avLst/>
          </a:prstGeom>
          <a:noFill/>
          <a:ln>
            <a:noFill/>
          </a:ln>
        </p:spPr>
      </p:pic>
      <p:sp>
        <p:nvSpPr>
          <p:cNvPr id="996" name="Google Shape;996;p78"/>
          <p:cNvSpPr txBox="1"/>
          <p:nvPr/>
        </p:nvSpPr>
        <p:spPr>
          <a:xfrm>
            <a:off x="6491654" y="2440450"/>
            <a:ext cx="857700" cy="261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GB" sz="900">
                <a:solidFill>
                  <a:srgbClr val="434343"/>
                </a:solidFill>
                <a:latin typeface="Open Sans"/>
                <a:ea typeface="Open Sans"/>
                <a:cs typeface="Open Sans"/>
                <a:sym typeface="Open Sans"/>
              </a:rPr>
              <a:t>Aggregated</a:t>
            </a:r>
            <a:br>
              <a:rPr i="1" lang="en-GB" sz="900">
                <a:solidFill>
                  <a:srgbClr val="434343"/>
                </a:solidFill>
                <a:latin typeface="Open Sans"/>
                <a:ea typeface="Open Sans"/>
                <a:cs typeface="Open Sans"/>
                <a:sym typeface="Open Sans"/>
              </a:rPr>
            </a:br>
            <a:r>
              <a:rPr i="1" lang="en-GB" sz="900">
                <a:solidFill>
                  <a:srgbClr val="434343"/>
                </a:solidFill>
                <a:latin typeface="Open Sans"/>
                <a:ea typeface="Open Sans"/>
                <a:cs typeface="Open Sans"/>
                <a:sym typeface="Open Sans"/>
              </a:rPr>
              <a:t>Domain</a:t>
            </a:r>
            <a:endParaRPr sz="9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p79"/>
          <p:cNvSpPr/>
          <p:nvPr/>
        </p:nvSpPr>
        <p:spPr>
          <a:xfrm>
            <a:off x="4353050" y="1136655"/>
            <a:ext cx="1581300" cy="1095300"/>
          </a:xfrm>
          <a:prstGeom prst="roundRect">
            <a:avLst>
              <a:gd fmla="val 50000" name="adj"/>
            </a:avLst>
          </a:prstGeom>
          <a:solidFill>
            <a:srgbClr val="FFFFFF"/>
          </a:solidFill>
          <a:ln cap="flat" cmpd="sng" w="9525">
            <a:solidFill>
              <a:srgbClr val="A1A7AC"/>
            </a:solidFill>
            <a:prstDash val="solid"/>
            <a:round/>
            <a:headEnd len="sm" w="sm" type="none"/>
            <a:tailEnd len="sm" w="sm" type="none"/>
          </a:ln>
          <a:effectLst>
            <a:outerShdw blurRad="57150" rotWithShape="0" algn="bl" dir="5400000" dist="19050">
              <a:srgbClr val="000000">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79"/>
          <p:cNvSpPr/>
          <p:nvPr/>
        </p:nvSpPr>
        <p:spPr>
          <a:xfrm>
            <a:off x="4589750" y="2582774"/>
            <a:ext cx="1107900" cy="767400"/>
          </a:xfrm>
          <a:prstGeom prst="roundRect">
            <a:avLst>
              <a:gd fmla="val 50000" name="adj"/>
            </a:avLst>
          </a:prstGeom>
          <a:solidFill>
            <a:srgbClr val="FFFFFF"/>
          </a:solidFill>
          <a:ln cap="flat" cmpd="sng" w="9525">
            <a:solidFill>
              <a:srgbClr val="A1A7AC"/>
            </a:solidFill>
            <a:prstDash val="solid"/>
            <a:round/>
            <a:headEnd len="sm" w="sm" type="none"/>
            <a:tailEnd len="sm" w="sm" type="none"/>
          </a:ln>
          <a:effectLst>
            <a:outerShdw blurRad="57150" rotWithShape="0" algn="bl" dir="5400000" dist="19050">
              <a:srgbClr val="000000">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79"/>
          <p:cNvSpPr/>
          <p:nvPr/>
        </p:nvSpPr>
        <p:spPr>
          <a:xfrm>
            <a:off x="6197350" y="2418830"/>
            <a:ext cx="1581300" cy="1095300"/>
          </a:xfrm>
          <a:prstGeom prst="roundRect">
            <a:avLst>
              <a:gd fmla="val 50000" name="adj"/>
            </a:avLst>
          </a:prstGeom>
          <a:solidFill>
            <a:srgbClr val="FFFFFF"/>
          </a:solidFill>
          <a:ln cap="flat" cmpd="sng" w="9525">
            <a:solidFill>
              <a:srgbClr val="A1A7AC"/>
            </a:solidFill>
            <a:prstDash val="solid"/>
            <a:round/>
            <a:headEnd len="sm" w="sm" type="none"/>
            <a:tailEnd len="sm" w="sm" type="none"/>
          </a:ln>
          <a:effectLst>
            <a:outerShdw blurRad="57150" rotWithShape="0" algn="bl" dir="5400000" dist="19050">
              <a:srgbClr val="000000">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79"/>
          <p:cNvSpPr/>
          <p:nvPr/>
        </p:nvSpPr>
        <p:spPr>
          <a:xfrm>
            <a:off x="6426075" y="1438549"/>
            <a:ext cx="1107900" cy="767400"/>
          </a:xfrm>
          <a:prstGeom prst="roundRect">
            <a:avLst>
              <a:gd fmla="val 50000" name="adj"/>
            </a:avLst>
          </a:prstGeom>
          <a:solidFill>
            <a:srgbClr val="FFFFFF"/>
          </a:solidFill>
          <a:ln cap="flat" cmpd="sng" w="9525">
            <a:solidFill>
              <a:srgbClr val="A1A7AC"/>
            </a:solidFill>
            <a:prstDash val="solid"/>
            <a:round/>
            <a:headEnd len="sm" w="sm" type="none"/>
            <a:tailEnd len="sm" w="sm" type="none"/>
          </a:ln>
          <a:effectLst>
            <a:outerShdw blurRad="57150" rotWithShape="0" algn="bl" dir="5400000" dist="19050">
              <a:srgbClr val="000000">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79"/>
          <p:cNvSpPr txBox="1"/>
          <p:nvPr>
            <p:ph type="title"/>
          </p:nvPr>
        </p:nvSpPr>
        <p:spPr>
          <a:xfrm>
            <a:off x="588900" y="4"/>
            <a:ext cx="7966200" cy="751800"/>
          </a:xfrm>
          <a:prstGeom prst="rect">
            <a:avLst/>
          </a:prstGeom>
          <a:noFill/>
          <a:ln>
            <a:noFill/>
          </a:ln>
        </p:spPr>
        <p:txBody>
          <a:bodyPr anchorCtr="0" anchor="ctr" bIns="34275" lIns="68550" spcFirstLastPara="1" rIns="68550" wrap="square" tIns="34275">
            <a:noAutofit/>
          </a:bodyPr>
          <a:lstStyle/>
          <a:p>
            <a:pPr indent="0" lvl="0" marL="0" rtl="0" algn="ctr">
              <a:lnSpc>
                <a:spcPct val="90000"/>
              </a:lnSpc>
              <a:spcBef>
                <a:spcPts val="0"/>
              </a:spcBef>
              <a:spcAft>
                <a:spcPts val="0"/>
              </a:spcAft>
              <a:buSzPts val="3900"/>
              <a:buNone/>
            </a:pPr>
            <a:r>
              <a:rPr lang="en-GB" sz="2000"/>
              <a:t>...backed by domain-agnostic self-service data infrastructure</a:t>
            </a:r>
            <a:endParaRPr sz="2000"/>
          </a:p>
        </p:txBody>
      </p:sp>
      <p:sp>
        <p:nvSpPr>
          <p:cNvPr id="1006" name="Google Shape;1006;p79"/>
          <p:cNvSpPr/>
          <p:nvPr/>
        </p:nvSpPr>
        <p:spPr>
          <a:xfrm>
            <a:off x="5179054" y="1417223"/>
            <a:ext cx="642900" cy="419100"/>
          </a:xfrm>
          <a:prstGeom prst="hexagon">
            <a:avLst>
              <a:gd fmla="val 25000" name="adj"/>
              <a:gd fmla="val 115470" name="vf"/>
            </a:avLst>
          </a:prstGeom>
          <a:solidFill>
            <a:srgbClr val="00A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79"/>
          <p:cNvSpPr/>
          <p:nvPr/>
        </p:nvSpPr>
        <p:spPr>
          <a:xfrm>
            <a:off x="5266560" y="154541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79"/>
          <p:cNvSpPr/>
          <p:nvPr/>
        </p:nvSpPr>
        <p:spPr>
          <a:xfrm>
            <a:off x="5452090" y="154541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79"/>
          <p:cNvSpPr/>
          <p:nvPr/>
        </p:nvSpPr>
        <p:spPr>
          <a:xfrm>
            <a:off x="5637620" y="154541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79"/>
          <p:cNvSpPr/>
          <p:nvPr/>
        </p:nvSpPr>
        <p:spPr>
          <a:xfrm>
            <a:off x="4593518" y="1654103"/>
            <a:ext cx="642900" cy="419100"/>
          </a:xfrm>
          <a:prstGeom prst="hexagon">
            <a:avLst>
              <a:gd fmla="val 25000" name="adj"/>
              <a:gd fmla="val 115470" name="vf"/>
            </a:avLst>
          </a:prstGeom>
          <a:solidFill>
            <a:srgbClr val="00BC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79"/>
          <p:cNvSpPr/>
          <p:nvPr/>
        </p:nvSpPr>
        <p:spPr>
          <a:xfrm>
            <a:off x="4680999" y="178229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79"/>
          <p:cNvSpPr/>
          <p:nvPr/>
        </p:nvSpPr>
        <p:spPr>
          <a:xfrm>
            <a:off x="4866529" y="178229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79"/>
          <p:cNvSpPr/>
          <p:nvPr/>
        </p:nvSpPr>
        <p:spPr>
          <a:xfrm>
            <a:off x="5052059" y="178229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79"/>
          <p:cNvSpPr/>
          <p:nvPr/>
        </p:nvSpPr>
        <p:spPr>
          <a:xfrm rot="5400000">
            <a:off x="5567350" y="1599384"/>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79"/>
          <p:cNvSpPr/>
          <p:nvPr/>
        </p:nvSpPr>
        <p:spPr>
          <a:xfrm rot="5400000">
            <a:off x="5379273" y="1599384"/>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79"/>
          <p:cNvSpPr/>
          <p:nvPr/>
        </p:nvSpPr>
        <p:spPr>
          <a:xfrm rot="5400000">
            <a:off x="4980434" y="1833930"/>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79"/>
          <p:cNvSpPr/>
          <p:nvPr/>
        </p:nvSpPr>
        <p:spPr>
          <a:xfrm rot="5400000">
            <a:off x="4798303" y="1833930"/>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79"/>
          <p:cNvSpPr/>
          <p:nvPr/>
        </p:nvSpPr>
        <p:spPr>
          <a:xfrm>
            <a:off x="6666543" y="1612699"/>
            <a:ext cx="642900" cy="419100"/>
          </a:xfrm>
          <a:prstGeom prst="hexagon">
            <a:avLst>
              <a:gd fmla="val 25000" name="adj"/>
              <a:gd fmla="val 115470" name="vf"/>
            </a:avLst>
          </a:prstGeom>
          <a:solidFill>
            <a:srgbClr val="00A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79"/>
          <p:cNvSpPr/>
          <p:nvPr/>
        </p:nvSpPr>
        <p:spPr>
          <a:xfrm>
            <a:off x="6754024" y="174094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79"/>
          <p:cNvSpPr/>
          <p:nvPr/>
        </p:nvSpPr>
        <p:spPr>
          <a:xfrm>
            <a:off x="6939554" y="174094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79"/>
          <p:cNvSpPr/>
          <p:nvPr/>
        </p:nvSpPr>
        <p:spPr>
          <a:xfrm>
            <a:off x="7125084" y="174094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79"/>
          <p:cNvSpPr/>
          <p:nvPr/>
        </p:nvSpPr>
        <p:spPr>
          <a:xfrm rot="5400000">
            <a:off x="7053459" y="1796899"/>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79"/>
          <p:cNvSpPr/>
          <p:nvPr/>
        </p:nvSpPr>
        <p:spPr>
          <a:xfrm rot="5400000">
            <a:off x="6871328" y="1796899"/>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79"/>
          <p:cNvSpPr/>
          <p:nvPr/>
        </p:nvSpPr>
        <p:spPr>
          <a:xfrm>
            <a:off x="4830218" y="2756924"/>
            <a:ext cx="642900" cy="419100"/>
          </a:xfrm>
          <a:prstGeom prst="hexagon">
            <a:avLst>
              <a:gd fmla="val 25000" name="adj"/>
              <a:gd fmla="val 115470" name="vf"/>
            </a:avLst>
          </a:prstGeom>
          <a:solidFill>
            <a:srgbClr val="00BC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79"/>
          <p:cNvSpPr/>
          <p:nvPr/>
        </p:nvSpPr>
        <p:spPr>
          <a:xfrm>
            <a:off x="4928674" y="288517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79"/>
          <p:cNvSpPr/>
          <p:nvPr/>
        </p:nvSpPr>
        <p:spPr>
          <a:xfrm>
            <a:off x="5103229" y="288517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79"/>
          <p:cNvSpPr/>
          <p:nvPr/>
        </p:nvSpPr>
        <p:spPr>
          <a:xfrm>
            <a:off x="5288759" y="288517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79"/>
          <p:cNvSpPr/>
          <p:nvPr/>
        </p:nvSpPr>
        <p:spPr>
          <a:xfrm rot="5400000">
            <a:off x="5217134" y="2941124"/>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79"/>
          <p:cNvSpPr/>
          <p:nvPr/>
        </p:nvSpPr>
        <p:spPr>
          <a:xfrm rot="5400000">
            <a:off x="5035003" y="2941124"/>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79"/>
          <p:cNvSpPr/>
          <p:nvPr/>
        </p:nvSpPr>
        <p:spPr>
          <a:xfrm>
            <a:off x="7023354" y="2699398"/>
            <a:ext cx="642900" cy="419100"/>
          </a:xfrm>
          <a:prstGeom prst="hexagon">
            <a:avLst>
              <a:gd fmla="val 25000" name="adj"/>
              <a:gd fmla="val 115470" name="vf"/>
            </a:avLst>
          </a:prstGeom>
          <a:solidFill>
            <a:srgbClr val="00A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79"/>
          <p:cNvSpPr/>
          <p:nvPr/>
        </p:nvSpPr>
        <p:spPr>
          <a:xfrm>
            <a:off x="7110860" y="282758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79"/>
          <p:cNvSpPr/>
          <p:nvPr/>
        </p:nvSpPr>
        <p:spPr>
          <a:xfrm>
            <a:off x="7296390" y="282758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79"/>
          <p:cNvSpPr/>
          <p:nvPr/>
        </p:nvSpPr>
        <p:spPr>
          <a:xfrm>
            <a:off x="7481920" y="282758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79"/>
          <p:cNvSpPr/>
          <p:nvPr/>
        </p:nvSpPr>
        <p:spPr>
          <a:xfrm>
            <a:off x="6437818" y="2936278"/>
            <a:ext cx="642900" cy="419100"/>
          </a:xfrm>
          <a:prstGeom prst="hexagon">
            <a:avLst>
              <a:gd fmla="val 25000" name="adj"/>
              <a:gd fmla="val 115470" name="vf"/>
            </a:avLst>
          </a:prstGeom>
          <a:solidFill>
            <a:srgbClr val="00BC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79"/>
          <p:cNvSpPr/>
          <p:nvPr/>
        </p:nvSpPr>
        <p:spPr>
          <a:xfrm>
            <a:off x="6525299" y="306446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79"/>
          <p:cNvSpPr/>
          <p:nvPr/>
        </p:nvSpPr>
        <p:spPr>
          <a:xfrm>
            <a:off x="6710829" y="306446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79"/>
          <p:cNvSpPr/>
          <p:nvPr/>
        </p:nvSpPr>
        <p:spPr>
          <a:xfrm>
            <a:off x="6896359" y="306446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79"/>
          <p:cNvSpPr/>
          <p:nvPr/>
        </p:nvSpPr>
        <p:spPr>
          <a:xfrm rot="5400000">
            <a:off x="7411650" y="2881559"/>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79"/>
          <p:cNvSpPr/>
          <p:nvPr/>
        </p:nvSpPr>
        <p:spPr>
          <a:xfrm rot="5400000">
            <a:off x="7223573" y="2881559"/>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79"/>
          <p:cNvSpPr/>
          <p:nvPr/>
        </p:nvSpPr>
        <p:spPr>
          <a:xfrm rot="5400000">
            <a:off x="6824734" y="3116105"/>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79"/>
          <p:cNvSpPr/>
          <p:nvPr/>
        </p:nvSpPr>
        <p:spPr>
          <a:xfrm rot="5400000">
            <a:off x="6642603" y="3116105"/>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79"/>
          <p:cNvSpPr/>
          <p:nvPr/>
        </p:nvSpPr>
        <p:spPr>
          <a:xfrm>
            <a:off x="6075550" y="1635854"/>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43" name="Google Shape;1043;p79"/>
          <p:cNvCxnSpPr>
            <a:stCxn id="1044" idx="3"/>
            <a:endCxn id="1042" idx="2"/>
          </p:cNvCxnSpPr>
          <p:nvPr/>
        </p:nvCxnSpPr>
        <p:spPr>
          <a:xfrm>
            <a:off x="5934250" y="1684304"/>
            <a:ext cx="141300" cy="0"/>
          </a:xfrm>
          <a:prstGeom prst="straightConnector1">
            <a:avLst/>
          </a:prstGeom>
          <a:noFill/>
          <a:ln cap="flat" cmpd="sng" w="9525">
            <a:solidFill>
              <a:srgbClr val="666666"/>
            </a:solidFill>
            <a:prstDash val="solid"/>
            <a:round/>
            <a:headEnd len="med" w="med" type="none"/>
            <a:tailEnd len="med" w="med" type="none"/>
          </a:ln>
        </p:spPr>
      </p:cxnSp>
      <p:sp>
        <p:nvSpPr>
          <p:cNvPr id="1045" name="Google Shape;1045;p79"/>
          <p:cNvSpPr/>
          <p:nvPr/>
        </p:nvSpPr>
        <p:spPr>
          <a:xfrm>
            <a:off x="6251725" y="2109054"/>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79"/>
          <p:cNvSpPr/>
          <p:nvPr/>
        </p:nvSpPr>
        <p:spPr>
          <a:xfrm>
            <a:off x="6338600" y="2023779"/>
            <a:ext cx="136750" cy="101075"/>
          </a:xfrm>
          <a:custGeom>
            <a:rect b="b" l="l" r="r" t="t"/>
            <a:pathLst>
              <a:path extrusionOk="0" h="4043" w="5470">
                <a:moveTo>
                  <a:pt x="0" y="4043"/>
                </a:moveTo>
                <a:lnTo>
                  <a:pt x="5470" y="0"/>
                </a:lnTo>
              </a:path>
            </a:pathLst>
          </a:custGeom>
          <a:noFill/>
          <a:ln cap="flat" cmpd="sng" w="9525">
            <a:solidFill>
              <a:srgbClr val="666666"/>
            </a:solidFill>
            <a:prstDash val="solid"/>
            <a:round/>
            <a:headEnd len="med" w="med" type="none"/>
            <a:tailEnd len="med" w="med" type="none"/>
          </a:ln>
        </p:spPr>
      </p:sp>
      <p:sp>
        <p:nvSpPr>
          <p:cNvPr id="1047" name="Google Shape;1047;p79"/>
          <p:cNvSpPr/>
          <p:nvPr/>
        </p:nvSpPr>
        <p:spPr>
          <a:xfrm>
            <a:off x="5939725" y="2918029"/>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48" name="Google Shape;1048;p79"/>
          <p:cNvCxnSpPr>
            <a:stCxn id="1047" idx="6"/>
            <a:endCxn id="1049" idx="1"/>
          </p:cNvCxnSpPr>
          <p:nvPr/>
        </p:nvCxnSpPr>
        <p:spPr>
          <a:xfrm>
            <a:off x="6036625" y="2966479"/>
            <a:ext cx="160800" cy="0"/>
          </a:xfrm>
          <a:prstGeom prst="straightConnector1">
            <a:avLst/>
          </a:prstGeom>
          <a:noFill/>
          <a:ln cap="flat" cmpd="sng" w="9525">
            <a:solidFill>
              <a:srgbClr val="666666"/>
            </a:solidFill>
            <a:prstDash val="solid"/>
            <a:round/>
            <a:headEnd len="med" w="med" type="none"/>
            <a:tailEnd len="med" w="med" type="none"/>
          </a:ln>
        </p:spPr>
      </p:cxnSp>
      <p:sp>
        <p:nvSpPr>
          <p:cNvPr id="1050" name="Google Shape;1050;p79"/>
          <p:cNvSpPr/>
          <p:nvPr/>
        </p:nvSpPr>
        <p:spPr>
          <a:xfrm>
            <a:off x="5788875" y="2473329"/>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79"/>
          <p:cNvSpPr/>
          <p:nvPr/>
        </p:nvSpPr>
        <p:spPr>
          <a:xfrm>
            <a:off x="5607200" y="2558929"/>
            <a:ext cx="184350" cy="166500"/>
          </a:xfrm>
          <a:custGeom>
            <a:rect b="b" l="l" r="r" t="t"/>
            <a:pathLst>
              <a:path extrusionOk="0" h="6660" w="7374">
                <a:moveTo>
                  <a:pt x="7374" y="0"/>
                </a:moveTo>
                <a:lnTo>
                  <a:pt x="0" y="6660"/>
                </a:lnTo>
              </a:path>
            </a:pathLst>
          </a:custGeom>
          <a:noFill/>
          <a:ln cap="flat" cmpd="sng" w="9525">
            <a:solidFill>
              <a:srgbClr val="666666"/>
            </a:solidFill>
            <a:prstDash val="solid"/>
            <a:round/>
            <a:headEnd len="med" w="med" type="none"/>
            <a:tailEnd len="med" w="med" type="none"/>
          </a:ln>
        </p:spPr>
      </p:sp>
      <p:sp>
        <p:nvSpPr>
          <p:cNvPr id="1052" name="Google Shape;1052;p79"/>
          <p:cNvSpPr/>
          <p:nvPr/>
        </p:nvSpPr>
        <p:spPr>
          <a:xfrm>
            <a:off x="6142375" y="1732404"/>
            <a:ext cx="124875" cy="386500"/>
          </a:xfrm>
          <a:custGeom>
            <a:rect b="b" l="l" r="r" t="t"/>
            <a:pathLst>
              <a:path extrusionOk="0" h="15460" w="4995">
                <a:moveTo>
                  <a:pt x="4995" y="15460"/>
                </a:moveTo>
                <a:lnTo>
                  <a:pt x="0" y="0"/>
                </a:lnTo>
              </a:path>
            </a:pathLst>
          </a:custGeom>
          <a:noFill/>
          <a:ln cap="flat" cmpd="sng" w="9525">
            <a:solidFill>
              <a:srgbClr val="666666"/>
            </a:solidFill>
            <a:prstDash val="dot"/>
            <a:round/>
            <a:headEnd len="med" w="med" type="none"/>
            <a:tailEnd len="med" w="med" type="triangle"/>
          </a:ln>
        </p:spPr>
      </p:sp>
      <p:sp>
        <p:nvSpPr>
          <p:cNvPr id="1053" name="Google Shape;1053;p79"/>
          <p:cNvSpPr/>
          <p:nvPr/>
        </p:nvSpPr>
        <p:spPr>
          <a:xfrm>
            <a:off x="5874800" y="2196204"/>
            <a:ext cx="374600" cy="297325"/>
          </a:xfrm>
          <a:custGeom>
            <a:rect b="b" l="l" r="r" t="t"/>
            <a:pathLst>
              <a:path extrusionOk="0" h="11893" w="14984">
                <a:moveTo>
                  <a:pt x="14984" y="0"/>
                </a:moveTo>
                <a:lnTo>
                  <a:pt x="0" y="11893"/>
                </a:lnTo>
              </a:path>
            </a:pathLst>
          </a:custGeom>
          <a:noFill/>
          <a:ln cap="flat" cmpd="sng" w="9525">
            <a:solidFill>
              <a:srgbClr val="666666"/>
            </a:solidFill>
            <a:prstDash val="dot"/>
            <a:round/>
            <a:headEnd len="med" w="med" type="none"/>
            <a:tailEnd len="med" w="med" type="triangle"/>
          </a:ln>
        </p:spPr>
      </p:sp>
      <p:sp>
        <p:nvSpPr>
          <p:cNvPr id="1054" name="Google Shape;1054;p79"/>
          <p:cNvSpPr/>
          <p:nvPr/>
        </p:nvSpPr>
        <p:spPr>
          <a:xfrm>
            <a:off x="5856950" y="2564879"/>
            <a:ext cx="112975" cy="350825"/>
          </a:xfrm>
          <a:custGeom>
            <a:rect b="b" l="l" r="r" t="t"/>
            <a:pathLst>
              <a:path extrusionOk="0" h="14033" w="4519">
                <a:moveTo>
                  <a:pt x="4519" y="14033"/>
                </a:moveTo>
                <a:lnTo>
                  <a:pt x="0" y="0"/>
                </a:lnTo>
              </a:path>
            </a:pathLst>
          </a:custGeom>
          <a:noFill/>
          <a:ln cap="flat" cmpd="sng" w="9525">
            <a:solidFill>
              <a:srgbClr val="666666"/>
            </a:solidFill>
            <a:prstDash val="dot"/>
            <a:round/>
            <a:headEnd len="med" w="med" type="none"/>
            <a:tailEnd len="med" w="med" type="triangle"/>
          </a:ln>
        </p:spPr>
      </p:sp>
      <p:sp>
        <p:nvSpPr>
          <p:cNvPr id="1055" name="Google Shape;1055;p79"/>
          <p:cNvSpPr/>
          <p:nvPr/>
        </p:nvSpPr>
        <p:spPr>
          <a:xfrm>
            <a:off x="6005600" y="2220004"/>
            <a:ext cx="279475" cy="701650"/>
          </a:xfrm>
          <a:custGeom>
            <a:rect b="b" l="l" r="r" t="t"/>
            <a:pathLst>
              <a:path extrusionOk="0" h="28066" w="11179">
                <a:moveTo>
                  <a:pt x="0" y="28066"/>
                </a:moveTo>
                <a:lnTo>
                  <a:pt x="11179" y="0"/>
                </a:lnTo>
              </a:path>
            </a:pathLst>
          </a:custGeom>
          <a:noFill/>
          <a:ln cap="flat" cmpd="sng" w="9525">
            <a:solidFill>
              <a:srgbClr val="666666"/>
            </a:solidFill>
            <a:prstDash val="dot"/>
            <a:round/>
            <a:headEnd len="med" w="med" type="none"/>
            <a:tailEnd len="med" w="med" type="triangle"/>
          </a:ln>
        </p:spPr>
      </p:sp>
      <p:pic>
        <p:nvPicPr>
          <p:cNvPr id="1056" name="Google Shape;1056;p79"/>
          <p:cNvPicPr preferRelativeResize="0"/>
          <p:nvPr/>
        </p:nvPicPr>
        <p:blipFill>
          <a:blip r:embed="rId3">
            <a:alphaModFix/>
          </a:blip>
          <a:stretch>
            <a:fillRect/>
          </a:stretch>
        </p:blipFill>
        <p:spPr>
          <a:xfrm>
            <a:off x="3952678" y="2838261"/>
            <a:ext cx="183081" cy="183081"/>
          </a:xfrm>
          <a:prstGeom prst="rect">
            <a:avLst/>
          </a:prstGeom>
          <a:noFill/>
          <a:ln>
            <a:noFill/>
          </a:ln>
        </p:spPr>
      </p:pic>
      <p:pic>
        <p:nvPicPr>
          <p:cNvPr id="1057" name="Google Shape;1057;p79"/>
          <p:cNvPicPr preferRelativeResize="0"/>
          <p:nvPr/>
        </p:nvPicPr>
        <p:blipFill>
          <a:blip r:embed="rId3">
            <a:alphaModFix/>
          </a:blip>
          <a:stretch>
            <a:fillRect/>
          </a:stretch>
        </p:blipFill>
        <p:spPr>
          <a:xfrm>
            <a:off x="4120422" y="2782347"/>
            <a:ext cx="183081" cy="183081"/>
          </a:xfrm>
          <a:prstGeom prst="rect">
            <a:avLst/>
          </a:prstGeom>
          <a:noFill/>
          <a:ln>
            <a:noFill/>
          </a:ln>
        </p:spPr>
      </p:pic>
      <p:pic>
        <p:nvPicPr>
          <p:cNvPr id="1058" name="Google Shape;1058;p79"/>
          <p:cNvPicPr preferRelativeResize="0"/>
          <p:nvPr/>
        </p:nvPicPr>
        <p:blipFill>
          <a:blip r:embed="rId3">
            <a:alphaModFix/>
          </a:blip>
          <a:stretch>
            <a:fillRect/>
          </a:stretch>
        </p:blipFill>
        <p:spPr>
          <a:xfrm>
            <a:off x="4288167" y="2838261"/>
            <a:ext cx="183081" cy="183081"/>
          </a:xfrm>
          <a:prstGeom prst="rect">
            <a:avLst/>
          </a:prstGeom>
          <a:noFill/>
          <a:ln>
            <a:noFill/>
          </a:ln>
        </p:spPr>
      </p:pic>
      <p:pic>
        <p:nvPicPr>
          <p:cNvPr id="1059" name="Google Shape;1059;p79"/>
          <p:cNvPicPr preferRelativeResize="0"/>
          <p:nvPr/>
        </p:nvPicPr>
        <p:blipFill>
          <a:blip r:embed="rId3">
            <a:alphaModFix/>
          </a:blip>
          <a:stretch>
            <a:fillRect/>
          </a:stretch>
        </p:blipFill>
        <p:spPr>
          <a:xfrm>
            <a:off x="4120422" y="2950091"/>
            <a:ext cx="183081" cy="183081"/>
          </a:xfrm>
          <a:prstGeom prst="rect">
            <a:avLst/>
          </a:prstGeom>
          <a:noFill/>
          <a:ln>
            <a:noFill/>
          </a:ln>
        </p:spPr>
      </p:pic>
      <p:sp>
        <p:nvSpPr>
          <p:cNvPr id="1060" name="Google Shape;1060;p79"/>
          <p:cNvSpPr/>
          <p:nvPr/>
        </p:nvSpPr>
        <p:spPr>
          <a:xfrm>
            <a:off x="4052700" y="4042454"/>
            <a:ext cx="4287300" cy="476400"/>
          </a:xfrm>
          <a:prstGeom prst="rect">
            <a:avLst/>
          </a:prstGeom>
          <a:gradFill>
            <a:gsLst>
              <a:gs pos="0">
                <a:srgbClr val="FF5C5C"/>
              </a:gs>
              <a:gs pos="100000">
                <a:srgbClr val="F58A33"/>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Open Sans"/>
                <a:ea typeface="Open Sans"/>
                <a:cs typeface="Open Sans"/>
                <a:sym typeface="Open Sans"/>
              </a:rPr>
              <a:t>Data Infra as a Platform</a:t>
            </a:r>
            <a:endParaRPr b="1">
              <a:solidFill>
                <a:srgbClr val="FFFFFF"/>
              </a:solidFill>
              <a:latin typeface="Open Sans"/>
              <a:ea typeface="Open Sans"/>
              <a:cs typeface="Open Sans"/>
              <a:sym typeface="Open Sans"/>
            </a:endParaRPr>
          </a:p>
          <a:p>
            <a:pPr indent="0" lvl="0" marL="0" rtl="0" algn="ctr">
              <a:spcBef>
                <a:spcPts val="0"/>
              </a:spcBef>
              <a:spcAft>
                <a:spcPts val="0"/>
              </a:spcAft>
              <a:buNone/>
            </a:pPr>
            <a:r>
              <a:rPr lang="en-GB" sz="1200">
                <a:solidFill>
                  <a:srgbClr val="FFFFFF"/>
                </a:solidFill>
                <a:latin typeface="Open Sans Light"/>
                <a:ea typeface="Open Sans Light"/>
                <a:cs typeface="Open Sans Light"/>
                <a:sym typeface="Open Sans Light"/>
              </a:rPr>
              <a:t>Storage, pipeline, catalogue, access control, etc</a:t>
            </a:r>
            <a:endParaRPr sz="1200">
              <a:solidFill>
                <a:srgbClr val="FFFFFF"/>
              </a:solidFill>
              <a:latin typeface="Open Sans Light"/>
              <a:ea typeface="Open Sans Light"/>
              <a:cs typeface="Open Sans Light"/>
              <a:sym typeface="Open Sans Light"/>
            </a:endParaRPr>
          </a:p>
        </p:txBody>
      </p:sp>
      <p:pic>
        <p:nvPicPr>
          <p:cNvPr id="1061" name="Google Shape;1061;p79"/>
          <p:cNvPicPr preferRelativeResize="0"/>
          <p:nvPr/>
        </p:nvPicPr>
        <p:blipFill>
          <a:blip r:embed="rId3">
            <a:alphaModFix/>
          </a:blip>
          <a:stretch>
            <a:fillRect/>
          </a:stretch>
        </p:blipFill>
        <p:spPr>
          <a:xfrm>
            <a:off x="3471214" y="4206108"/>
            <a:ext cx="183081" cy="183081"/>
          </a:xfrm>
          <a:prstGeom prst="rect">
            <a:avLst/>
          </a:prstGeom>
          <a:noFill/>
          <a:ln>
            <a:noFill/>
          </a:ln>
        </p:spPr>
      </p:pic>
      <p:pic>
        <p:nvPicPr>
          <p:cNvPr id="1062" name="Google Shape;1062;p79"/>
          <p:cNvPicPr preferRelativeResize="0"/>
          <p:nvPr/>
        </p:nvPicPr>
        <p:blipFill>
          <a:blip r:embed="rId3">
            <a:alphaModFix/>
          </a:blip>
          <a:stretch>
            <a:fillRect/>
          </a:stretch>
        </p:blipFill>
        <p:spPr>
          <a:xfrm>
            <a:off x="3638959" y="4150193"/>
            <a:ext cx="183081" cy="183081"/>
          </a:xfrm>
          <a:prstGeom prst="rect">
            <a:avLst/>
          </a:prstGeom>
          <a:noFill/>
          <a:ln>
            <a:noFill/>
          </a:ln>
        </p:spPr>
      </p:pic>
      <p:pic>
        <p:nvPicPr>
          <p:cNvPr id="1063" name="Google Shape;1063;p79"/>
          <p:cNvPicPr preferRelativeResize="0"/>
          <p:nvPr/>
        </p:nvPicPr>
        <p:blipFill>
          <a:blip r:embed="rId3">
            <a:alphaModFix/>
          </a:blip>
          <a:stretch>
            <a:fillRect/>
          </a:stretch>
        </p:blipFill>
        <p:spPr>
          <a:xfrm>
            <a:off x="3638959" y="4317938"/>
            <a:ext cx="183081" cy="183081"/>
          </a:xfrm>
          <a:prstGeom prst="rect">
            <a:avLst/>
          </a:prstGeom>
          <a:noFill/>
          <a:ln>
            <a:noFill/>
          </a:ln>
        </p:spPr>
      </p:pic>
      <p:sp>
        <p:nvSpPr>
          <p:cNvPr id="1064" name="Google Shape;1064;p79"/>
          <p:cNvSpPr/>
          <p:nvPr/>
        </p:nvSpPr>
        <p:spPr>
          <a:xfrm>
            <a:off x="2294925" y="4066585"/>
            <a:ext cx="1107900" cy="535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900">
                <a:solidFill>
                  <a:srgbClr val="434343"/>
                </a:solidFill>
                <a:latin typeface="Open Sans Light"/>
                <a:ea typeface="Open Sans Light"/>
                <a:cs typeface="Open Sans Light"/>
                <a:sym typeface="Open Sans Light"/>
              </a:rPr>
              <a:t>Data infra engineers</a:t>
            </a:r>
            <a:endParaRPr sz="900">
              <a:solidFill>
                <a:srgbClr val="434343"/>
              </a:solidFill>
              <a:latin typeface="Open Sans Light"/>
              <a:ea typeface="Open Sans Light"/>
              <a:cs typeface="Open Sans Light"/>
              <a:sym typeface="Open Sans Light"/>
            </a:endParaRPr>
          </a:p>
        </p:txBody>
      </p:sp>
      <p:grpSp>
        <p:nvGrpSpPr>
          <p:cNvPr id="1065" name="Google Shape;1065;p79"/>
          <p:cNvGrpSpPr/>
          <p:nvPr/>
        </p:nvGrpSpPr>
        <p:grpSpPr>
          <a:xfrm>
            <a:off x="5004875" y="3686376"/>
            <a:ext cx="2230500" cy="350804"/>
            <a:chOff x="3938075" y="3806738"/>
            <a:chExt cx="2230500" cy="444900"/>
          </a:xfrm>
        </p:grpSpPr>
        <p:sp>
          <p:nvSpPr>
            <p:cNvPr id="1066" name="Google Shape;1066;p79"/>
            <p:cNvSpPr/>
            <p:nvPr/>
          </p:nvSpPr>
          <p:spPr>
            <a:xfrm>
              <a:off x="3938075" y="3806738"/>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67" name="Google Shape;1067;p79"/>
            <p:cNvCxnSpPr>
              <a:stCxn id="1066" idx="4"/>
            </p:cNvCxnSpPr>
            <p:nvPr/>
          </p:nvCxnSpPr>
          <p:spPr>
            <a:xfrm>
              <a:off x="3986525" y="3903638"/>
              <a:ext cx="0" cy="348000"/>
            </a:xfrm>
            <a:prstGeom prst="straightConnector1">
              <a:avLst/>
            </a:prstGeom>
            <a:noFill/>
            <a:ln cap="flat" cmpd="sng" w="9525">
              <a:solidFill>
                <a:srgbClr val="666666"/>
              </a:solidFill>
              <a:prstDash val="solid"/>
              <a:round/>
              <a:headEnd len="med" w="med" type="none"/>
              <a:tailEnd len="med" w="med" type="none"/>
            </a:ln>
          </p:spPr>
        </p:cxnSp>
        <p:sp>
          <p:nvSpPr>
            <p:cNvPr id="1068" name="Google Shape;1068;p79"/>
            <p:cNvSpPr/>
            <p:nvPr/>
          </p:nvSpPr>
          <p:spPr>
            <a:xfrm>
              <a:off x="4700075" y="3806738"/>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69" name="Google Shape;1069;p79"/>
            <p:cNvCxnSpPr>
              <a:stCxn id="1068" idx="4"/>
            </p:cNvCxnSpPr>
            <p:nvPr/>
          </p:nvCxnSpPr>
          <p:spPr>
            <a:xfrm>
              <a:off x="4748525" y="3903638"/>
              <a:ext cx="0" cy="348000"/>
            </a:xfrm>
            <a:prstGeom prst="straightConnector1">
              <a:avLst/>
            </a:prstGeom>
            <a:noFill/>
            <a:ln cap="flat" cmpd="sng" w="9525">
              <a:solidFill>
                <a:srgbClr val="666666"/>
              </a:solidFill>
              <a:prstDash val="solid"/>
              <a:round/>
              <a:headEnd len="med" w="med" type="none"/>
              <a:tailEnd len="med" w="med" type="none"/>
            </a:ln>
          </p:spPr>
        </p:cxnSp>
        <p:sp>
          <p:nvSpPr>
            <p:cNvPr id="1070" name="Google Shape;1070;p79"/>
            <p:cNvSpPr/>
            <p:nvPr/>
          </p:nvSpPr>
          <p:spPr>
            <a:xfrm>
              <a:off x="5385875" y="3806738"/>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71" name="Google Shape;1071;p79"/>
            <p:cNvCxnSpPr>
              <a:stCxn id="1070" idx="4"/>
            </p:cNvCxnSpPr>
            <p:nvPr/>
          </p:nvCxnSpPr>
          <p:spPr>
            <a:xfrm>
              <a:off x="5434325" y="3903638"/>
              <a:ext cx="0" cy="348000"/>
            </a:xfrm>
            <a:prstGeom prst="straightConnector1">
              <a:avLst/>
            </a:prstGeom>
            <a:noFill/>
            <a:ln cap="flat" cmpd="sng" w="9525">
              <a:solidFill>
                <a:srgbClr val="666666"/>
              </a:solidFill>
              <a:prstDash val="solid"/>
              <a:round/>
              <a:headEnd len="med" w="med" type="none"/>
              <a:tailEnd len="med" w="med" type="none"/>
            </a:ln>
          </p:spPr>
        </p:cxnSp>
        <p:sp>
          <p:nvSpPr>
            <p:cNvPr id="1072" name="Google Shape;1072;p79"/>
            <p:cNvSpPr/>
            <p:nvPr/>
          </p:nvSpPr>
          <p:spPr>
            <a:xfrm>
              <a:off x="6071675" y="3806738"/>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73" name="Google Shape;1073;p79"/>
            <p:cNvCxnSpPr>
              <a:stCxn id="1072" idx="4"/>
            </p:cNvCxnSpPr>
            <p:nvPr/>
          </p:nvCxnSpPr>
          <p:spPr>
            <a:xfrm>
              <a:off x="6120125" y="3903638"/>
              <a:ext cx="0" cy="348000"/>
            </a:xfrm>
            <a:prstGeom prst="straightConnector1">
              <a:avLst/>
            </a:prstGeom>
            <a:noFill/>
            <a:ln cap="flat" cmpd="sng" w="9525">
              <a:solidFill>
                <a:srgbClr val="666666"/>
              </a:solidFill>
              <a:prstDash val="solid"/>
              <a:round/>
              <a:headEnd len="med" w="med" type="none"/>
              <a:tailEnd len="med" w="med" type="none"/>
            </a:ln>
          </p:spPr>
        </p:cxnSp>
      </p:grpSp>
      <p:pic>
        <p:nvPicPr>
          <p:cNvPr id="1074" name="Google Shape;1074;p79"/>
          <p:cNvPicPr preferRelativeResize="0"/>
          <p:nvPr/>
        </p:nvPicPr>
        <p:blipFill>
          <a:blip r:embed="rId4">
            <a:alphaModFix/>
          </a:blip>
          <a:stretch>
            <a:fillRect/>
          </a:stretch>
        </p:blipFill>
        <p:spPr>
          <a:xfrm>
            <a:off x="5383325" y="3633603"/>
            <a:ext cx="249500" cy="249479"/>
          </a:xfrm>
          <a:prstGeom prst="rect">
            <a:avLst/>
          </a:prstGeom>
          <a:noFill/>
          <a:ln>
            <a:noFill/>
          </a:ln>
        </p:spPr>
      </p:pic>
      <p:pic>
        <p:nvPicPr>
          <p:cNvPr id="1075" name="Google Shape;1075;p79"/>
          <p:cNvPicPr preferRelativeResize="0"/>
          <p:nvPr/>
        </p:nvPicPr>
        <p:blipFill>
          <a:blip r:embed="rId5">
            <a:alphaModFix/>
          </a:blip>
          <a:stretch>
            <a:fillRect/>
          </a:stretch>
        </p:blipFill>
        <p:spPr>
          <a:xfrm>
            <a:off x="6036625" y="3631354"/>
            <a:ext cx="374600" cy="194790"/>
          </a:xfrm>
          <a:prstGeom prst="rect">
            <a:avLst/>
          </a:prstGeom>
          <a:noFill/>
          <a:ln>
            <a:noFill/>
          </a:ln>
        </p:spPr>
      </p:pic>
      <p:pic>
        <p:nvPicPr>
          <p:cNvPr id="1076" name="Google Shape;1076;p79"/>
          <p:cNvPicPr preferRelativeResize="0"/>
          <p:nvPr/>
        </p:nvPicPr>
        <p:blipFill>
          <a:blip r:embed="rId6">
            <a:alphaModFix/>
          </a:blip>
          <a:stretch>
            <a:fillRect/>
          </a:stretch>
        </p:blipFill>
        <p:spPr>
          <a:xfrm>
            <a:off x="4799873" y="3642606"/>
            <a:ext cx="160800" cy="261358"/>
          </a:xfrm>
          <a:prstGeom prst="rect">
            <a:avLst/>
          </a:prstGeom>
          <a:noFill/>
          <a:ln>
            <a:noFill/>
          </a:ln>
        </p:spPr>
      </p:pic>
      <p:sp>
        <p:nvSpPr>
          <p:cNvPr id="1077" name="Google Shape;1077;p79"/>
          <p:cNvSpPr/>
          <p:nvPr/>
        </p:nvSpPr>
        <p:spPr>
          <a:xfrm>
            <a:off x="6538450" y="3405354"/>
            <a:ext cx="184325" cy="261625"/>
          </a:xfrm>
          <a:custGeom>
            <a:rect b="b" l="l" r="r" t="t"/>
            <a:pathLst>
              <a:path extrusionOk="0" h="10465" w="7373">
                <a:moveTo>
                  <a:pt x="7373" y="0"/>
                </a:moveTo>
                <a:lnTo>
                  <a:pt x="0" y="10465"/>
                </a:lnTo>
              </a:path>
            </a:pathLst>
          </a:custGeom>
          <a:noFill/>
          <a:ln cap="flat" cmpd="sng" w="9525">
            <a:solidFill>
              <a:srgbClr val="666666"/>
            </a:solidFill>
            <a:prstDash val="dot"/>
            <a:round/>
            <a:headEnd len="med" w="med" type="none"/>
            <a:tailEnd len="med" w="med" type="triangle"/>
          </a:ln>
        </p:spPr>
      </p:sp>
      <p:pic>
        <p:nvPicPr>
          <p:cNvPr id="1078" name="Google Shape;1078;p79"/>
          <p:cNvPicPr preferRelativeResize="0"/>
          <p:nvPr/>
        </p:nvPicPr>
        <p:blipFill>
          <a:blip r:embed="rId3">
            <a:alphaModFix/>
          </a:blip>
          <a:stretch>
            <a:fillRect/>
          </a:stretch>
        </p:blipFill>
        <p:spPr>
          <a:xfrm>
            <a:off x="3724078" y="1695261"/>
            <a:ext cx="183081" cy="183081"/>
          </a:xfrm>
          <a:prstGeom prst="rect">
            <a:avLst/>
          </a:prstGeom>
          <a:noFill/>
          <a:ln>
            <a:noFill/>
          </a:ln>
        </p:spPr>
      </p:pic>
      <p:pic>
        <p:nvPicPr>
          <p:cNvPr id="1079" name="Google Shape;1079;p79"/>
          <p:cNvPicPr preferRelativeResize="0"/>
          <p:nvPr/>
        </p:nvPicPr>
        <p:blipFill>
          <a:blip r:embed="rId3">
            <a:alphaModFix/>
          </a:blip>
          <a:stretch>
            <a:fillRect/>
          </a:stretch>
        </p:blipFill>
        <p:spPr>
          <a:xfrm>
            <a:off x="3891822" y="1639347"/>
            <a:ext cx="183081" cy="183081"/>
          </a:xfrm>
          <a:prstGeom prst="rect">
            <a:avLst/>
          </a:prstGeom>
          <a:noFill/>
          <a:ln>
            <a:noFill/>
          </a:ln>
        </p:spPr>
      </p:pic>
      <p:pic>
        <p:nvPicPr>
          <p:cNvPr id="1080" name="Google Shape;1080;p79"/>
          <p:cNvPicPr preferRelativeResize="0"/>
          <p:nvPr/>
        </p:nvPicPr>
        <p:blipFill>
          <a:blip r:embed="rId3">
            <a:alphaModFix/>
          </a:blip>
          <a:stretch>
            <a:fillRect/>
          </a:stretch>
        </p:blipFill>
        <p:spPr>
          <a:xfrm>
            <a:off x="4059567" y="1695261"/>
            <a:ext cx="183081" cy="183081"/>
          </a:xfrm>
          <a:prstGeom prst="rect">
            <a:avLst/>
          </a:prstGeom>
          <a:noFill/>
          <a:ln>
            <a:noFill/>
          </a:ln>
        </p:spPr>
      </p:pic>
      <p:pic>
        <p:nvPicPr>
          <p:cNvPr id="1081" name="Google Shape;1081;p79"/>
          <p:cNvPicPr preferRelativeResize="0"/>
          <p:nvPr/>
        </p:nvPicPr>
        <p:blipFill>
          <a:blip r:embed="rId3">
            <a:alphaModFix/>
          </a:blip>
          <a:stretch>
            <a:fillRect/>
          </a:stretch>
        </p:blipFill>
        <p:spPr>
          <a:xfrm>
            <a:off x="3891822" y="1807091"/>
            <a:ext cx="183081" cy="183081"/>
          </a:xfrm>
          <a:prstGeom prst="rect">
            <a:avLst/>
          </a:prstGeom>
          <a:noFill/>
          <a:ln>
            <a:noFill/>
          </a:ln>
        </p:spPr>
      </p:pic>
      <p:cxnSp>
        <p:nvCxnSpPr>
          <p:cNvPr id="1082" name="Google Shape;1082;p79"/>
          <p:cNvCxnSpPr>
            <a:endCxn id="1068" idx="1"/>
          </p:cNvCxnSpPr>
          <p:nvPr/>
        </p:nvCxnSpPr>
        <p:spPr>
          <a:xfrm>
            <a:off x="5484966" y="3310566"/>
            <a:ext cx="296100" cy="387000"/>
          </a:xfrm>
          <a:prstGeom prst="straightConnector1">
            <a:avLst/>
          </a:prstGeom>
          <a:noFill/>
          <a:ln cap="flat" cmpd="sng" w="9525">
            <a:solidFill>
              <a:srgbClr val="666666"/>
            </a:solidFill>
            <a:prstDash val="solid"/>
            <a:round/>
            <a:headEnd len="med" w="med" type="none"/>
            <a:tailEnd len="med" w="med" type="none"/>
          </a:ln>
        </p:spPr>
      </p:cxnSp>
      <p:cxnSp>
        <p:nvCxnSpPr>
          <p:cNvPr id="1083" name="Google Shape;1083;p79"/>
          <p:cNvCxnSpPr/>
          <p:nvPr/>
        </p:nvCxnSpPr>
        <p:spPr>
          <a:xfrm flipH="1">
            <a:off x="2103050" y="1872638"/>
            <a:ext cx="2364900" cy="1032300"/>
          </a:xfrm>
          <a:prstGeom prst="straightConnector1">
            <a:avLst/>
          </a:prstGeom>
          <a:noFill/>
          <a:ln cap="flat" cmpd="sng" w="9525">
            <a:solidFill>
              <a:srgbClr val="666666"/>
            </a:solidFill>
            <a:prstDash val="solid"/>
            <a:round/>
            <a:headEnd len="med" w="med" type="oval"/>
            <a:tailEnd len="med" w="med" type="none"/>
          </a:ln>
        </p:spPr>
      </p:cxnSp>
      <p:sp>
        <p:nvSpPr>
          <p:cNvPr id="1084" name="Google Shape;1084;p79"/>
          <p:cNvSpPr/>
          <p:nvPr/>
        </p:nvSpPr>
        <p:spPr>
          <a:xfrm>
            <a:off x="411550" y="2126950"/>
            <a:ext cx="1866300" cy="24759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85" name="Google Shape;1085;p79"/>
          <p:cNvPicPr preferRelativeResize="0"/>
          <p:nvPr/>
        </p:nvPicPr>
        <p:blipFill>
          <a:blip r:embed="rId7">
            <a:alphaModFix/>
          </a:blip>
          <a:stretch>
            <a:fillRect/>
          </a:stretch>
        </p:blipFill>
        <p:spPr>
          <a:xfrm>
            <a:off x="590212" y="2329817"/>
            <a:ext cx="185489" cy="185488"/>
          </a:xfrm>
          <a:prstGeom prst="rect">
            <a:avLst/>
          </a:prstGeom>
          <a:noFill/>
          <a:ln>
            <a:noFill/>
          </a:ln>
        </p:spPr>
      </p:pic>
      <p:pic>
        <p:nvPicPr>
          <p:cNvPr id="1086" name="Google Shape;1086;p79"/>
          <p:cNvPicPr preferRelativeResize="0"/>
          <p:nvPr/>
        </p:nvPicPr>
        <p:blipFill>
          <a:blip r:embed="rId8">
            <a:alphaModFix/>
          </a:blip>
          <a:stretch>
            <a:fillRect/>
          </a:stretch>
        </p:blipFill>
        <p:spPr>
          <a:xfrm>
            <a:off x="568875" y="2665644"/>
            <a:ext cx="228163" cy="228162"/>
          </a:xfrm>
          <a:prstGeom prst="rect">
            <a:avLst/>
          </a:prstGeom>
          <a:noFill/>
          <a:ln>
            <a:noFill/>
          </a:ln>
        </p:spPr>
      </p:pic>
      <p:pic>
        <p:nvPicPr>
          <p:cNvPr id="1087" name="Google Shape;1087;p79"/>
          <p:cNvPicPr preferRelativeResize="0"/>
          <p:nvPr/>
        </p:nvPicPr>
        <p:blipFill>
          <a:blip r:embed="rId9">
            <a:alphaModFix/>
          </a:blip>
          <a:stretch>
            <a:fillRect/>
          </a:stretch>
        </p:blipFill>
        <p:spPr>
          <a:xfrm>
            <a:off x="590212" y="3715785"/>
            <a:ext cx="228163" cy="228156"/>
          </a:xfrm>
          <a:prstGeom prst="rect">
            <a:avLst/>
          </a:prstGeom>
          <a:noFill/>
          <a:ln>
            <a:noFill/>
          </a:ln>
        </p:spPr>
      </p:pic>
      <p:pic>
        <p:nvPicPr>
          <p:cNvPr id="1088" name="Google Shape;1088;p79"/>
          <p:cNvPicPr preferRelativeResize="0"/>
          <p:nvPr/>
        </p:nvPicPr>
        <p:blipFill>
          <a:blip r:embed="rId10">
            <a:alphaModFix/>
          </a:blip>
          <a:stretch>
            <a:fillRect/>
          </a:stretch>
        </p:blipFill>
        <p:spPr>
          <a:xfrm>
            <a:off x="590212" y="4094279"/>
            <a:ext cx="228163" cy="228146"/>
          </a:xfrm>
          <a:prstGeom prst="rect">
            <a:avLst/>
          </a:prstGeom>
          <a:noFill/>
          <a:ln>
            <a:noFill/>
          </a:ln>
        </p:spPr>
      </p:pic>
      <p:pic>
        <p:nvPicPr>
          <p:cNvPr id="1089" name="Google Shape;1089;p79"/>
          <p:cNvPicPr preferRelativeResize="0"/>
          <p:nvPr/>
        </p:nvPicPr>
        <p:blipFill>
          <a:blip r:embed="rId11">
            <a:alphaModFix/>
          </a:blip>
          <a:stretch>
            <a:fillRect/>
          </a:stretch>
        </p:blipFill>
        <p:spPr>
          <a:xfrm>
            <a:off x="590212" y="3044144"/>
            <a:ext cx="185489" cy="185475"/>
          </a:xfrm>
          <a:prstGeom prst="rect">
            <a:avLst/>
          </a:prstGeom>
          <a:noFill/>
          <a:ln>
            <a:noFill/>
          </a:ln>
        </p:spPr>
      </p:pic>
      <p:sp>
        <p:nvSpPr>
          <p:cNvPr id="1090" name="Google Shape;1090;p79"/>
          <p:cNvSpPr/>
          <p:nvPr/>
        </p:nvSpPr>
        <p:spPr>
          <a:xfrm>
            <a:off x="886550" y="2269113"/>
            <a:ext cx="1453500" cy="30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900">
                <a:latin typeface="Open Sans"/>
                <a:ea typeface="Open Sans"/>
                <a:cs typeface="Open Sans"/>
                <a:sym typeface="Open Sans"/>
              </a:rPr>
              <a:t>Discoverable</a:t>
            </a:r>
            <a:endParaRPr b="1" sz="900">
              <a:latin typeface="Open Sans"/>
              <a:ea typeface="Open Sans"/>
              <a:cs typeface="Open Sans"/>
              <a:sym typeface="Open Sans"/>
            </a:endParaRPr>
          </a:p>
        </p:txBody>
      </p:sp>
      <p:sp>
        <p:nvSpPr>
          <p:cNvPr id="1091" name="Google Shape;1091;p79"/>
          <p:cNvSpPr/>
          <p:nvPr/>
        </p:nvSpPr>
        <p:spPr>
          <a:xfrm>
            <a:off x="886550" y="2626688"/>
            <a:ext cx="1453500" cy="30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900">
                <a:latin typeface="Open Sans"/>
                <a:ea typeface="Open Sans"/>
                <a:cs typeface="Open Sans"/>
                <a:sym typeface="Open Sans"/>
              </a:rPr>
              <a:t>Addressable</a:t>
            </a:r>
            <a:endParaRPr b="1" sz="900">
              <a:latin typeface="Open Sans"/>
              <a:ea typeface="Open Sans"/>
              <a:cs typeface="Open Sans"/>
              <a:sym typeface="Open Sans"/>
            </a:endParaRPr>
          </a:p>
        </p:txBody>
      </p:sp>
      <p:sp>
        <p:nvSpPr>
          <p:cNvPr id="1092" name="Google Shape;1092;p79"/>
          <p:cNvSpPr/>
          <p:nvPr/>
        </p:nvSpPr>
        <p:spPr>
          <a:xfrm>
            <a:off x="886550" y="2984263"/>
            <a:ext cx="1453500" cy="30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900">
                <a:latin typeface="Open Sans"/>
                <a:ea typeface="Open Sans"/>
                <a:cs typeface="Open Sans"/>
                <a:sym typeface="Open Sans"/>
              </a:rPr>
              <a:t>Self-describing</a:t>
            </a:r>
            <a:endParaRPr b="1" sz="900">
              <a:latin typeface="Open Sans"/>
              <a:ea typeface="Open Sans"/>
              <a:cs typeface="Open Sans"/>
              <a:sym typeface="Open Sans"/>
            </a:endParaRPr>
          </a:p>
        </p:txBody>
      </p:sp>
      <p:sp>
        <p:nvSpPr>
          <p:cNvPr id="1093" name="Google Shape;1093;p79"/>
          <p:cNvSpPr/>
          <p:nvPr/>
        </p:nvSpPr>
        <p:spPr>
          <a:xfrm>
            <a:off x="886550" y="3699413"/>
            <a:ext cx="1453500" cy="30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900">
                <a:latin typeface="Open Sans"/>
                <a:ea typeface="Open Sans"/>
                <a:cs typeface="Open Sans"/>
                <a:sym typeface="Open Sans"/>
              </a:rPr>
              <a:t>Trustworthy</a:t>
            </a:r>
            <a:endParaRPr b="1" sz="900">
              <a:latin typeface="Open Sans"/>
              <a:ea typeface="Open Sans"/>
              <a:cs typeface="Open Sans"/>
              <a:sym typeface="Open Sans"/>
            </a:endParaRPr>
          </a:p>
        </p:txBody>
      </p:sp>
      <p:sp>
        <p:nvSpPr>
          <p:cNvPr id="1094" name="Google Shape;1094;p79"/>
          <p:cNvSpPr/>
          <p:nvPr/>
        </p:nvSpPr>
        <p:spPr>
          <a:xfrm>
            <a:off x="886550" y="4057000"/>
            <a:ext cx="1453500" cy="38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900">
                <a:latin typeface="Open Sans"/>
                <a:ea typeface="Open Sans"/>
                <a:cs typeface="Open Sans"/>
                <a:sym typeface="Open Sans"/>
              </a:rPr>
              <a:t>Interoperable </a:t>
            </a:r>
            <a:r>
              <a:rPr lang="en-GB" sz="900">
                <a:latin typeface="Open Sans Light"/>
                <a:ea typeface="Open Sans Light"/>
                <a:cs typeface="Open Sans Light"/>
                <a:sym typeface="Open Sans Light"/>
              </a:rPr>
              <a:t>(governed by open standard)</a:t>
            </a:r>
            <a:endParaRPr sz="900">
              <a:latin typeface="Open Sans Light"/>
              <a:ea typeface="Open Sans Light"/>
              <a:cs typeface="Open Sans Light"/>
              <a:sym typeface="Open Sans Light"/>
            </a:endParaRPr>
          </a:p>
        </p:txBody>
      </p:sp>
      <p:pic>
        <p:nvPicPr>
          <p:cNvPr id="1095" name="Google Shape;1095;p79"/>
          <p:cNvPicPr preferRelativeResize="0"/>
          <p:nvPr/>
        </p:nvPicPr>
        <p:blipFill>
          <a:blip r:embed="rId12">
            <a:alphaModFix/>
          </a:blip>
          <a:stretch>
            <a:fillRect/>
          </a:stretch>
        </p:blipFill>
        <p:spPr>
          <a:xfrm>
            <a:off x="611549" y="3379958"/>
            <a:ext cx="185489" cy="185489"/>
          </a:xfrm>
          <a:prstGeom prst="rect">
            <a:avLst/>
          </a:prstGeom>
          <a:noFill/>
          <a:ln>
            <a:noFill/>
          </a:ln>
        </p:spPr>
      </p:pic>
      <p:sp>
        <p:nvSpPr>
          <p:cNvPr id="1096" name="Google Shape;1096;p79"/>
          <p:cNvSpPr/>
          <p:nvPr/>
        </p:nvSpPr>
        <p:spPr>
          <a:xfrm>
            <a:off x="886550" y="3341838"/>
            <a:ext cx="1453500" cy="30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900">
                <a:latin typeface="Open Sans"/>
                <a:ea typeface="Open Sans"/>
                <a:cs typeface="Open Sans"/>
                <a:sym typeface="Open Sans"/>
              </a:rPr>
              <a:t>Secure </a:t>
            </a:r>
            <a:r>
              <a:rPr lang="en-GB" sz="900">
                <a:latin typeface="Open Sans Light"/>
                <a:ea typeface="Open Sans Light"/>
                <a:cs typeface="Open Sans Light"/>
                <a:sym typeface="Open Sans Light"/>
              </a:rPr>
              <a:t>(governed by global access control)</a:t>
            </a:r>
            <a:endParaRPr sz="900">
              <a:latin typeface="Open Sans Light"/>
              <a:ea typeface="Open Sans Light"/>
              <a:cs typeface="Open Sans Light"/>
              <a:sym typeface="Open Sans Light"/>
            </a:endParaRPr>
          </a:p>
        </p:txBody>
      </p:sp>
      <p:sp>
        <p:nvSpPr>
          <p:cNvPr id="1097" name="Google Shape;1097;p79"/>
          <p:cNvSpPr txBox="1"/>
          <p:nvPr/>
        </p:nvSpPr>
        <p:spPr>
          <a:xfrm>
            <a:off x="4593525" y="1144038"/>
            <a:ext cx="642900" cy="261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GB" sz="900">
                <a:solidFill>
                  <a:srgbClr val="434343"/>
                </a:solidFill>
                <a:latin typeface="Open Sans"/>
                <a:ea typeface="Open Sans"/>
                <a:cs typeface="Open Sans"/>
                <a:sym typeface="Open Sans"/>
              </a:rPr>
              <a:t>Domain</a:t>
            </a:r>
            <a:endParaRPr sz="900"/>
          </a:p>
        </p:txBody>
      </p:sp>
      <p:sp>
        <p:nvSpPr>
          <p:cNvPr id="1098" name="Google Shape;1098;p79"/>
          <p:cNvSpPr txBox="1"/>
          <p:nvPr/>
        </p:nvSpPr>
        <p:spPr>
          <a:xfrm>
            <a:off x="8409800" y="4790500"/>
            <a:ext cx="548700" cy="18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sz="800">
                <a:solidFill>
                  <a:srgbClr val="999999"/>
                </a:solidFill>
                <a:latin typeface="Open Sans Light"/>
                <a:ea typeface="Open Sans Light"/>
                <a:cs typeface="Open Sans Light"/>
                <a:sym typeface="Open Sans Light"/>
              </a:rPr>
              <a:t>‹#›</a:t>
            </a:fld>
            <a:endParaRPr sz="800">
              <a:solidFill>
                <a:srgbClr val="999999"/>
              </a:solidFill>
              <a:latin typeface="Open Sans Light"/>
              <a:ea typeface="Open Sans Light"/>
              <a:cs typeface="Open Sans Light"/>
              <a:sym typeface="Open Sans Light"/>
            </a:endParaRPr>
          </a:p>
        </p:txBody>
      </p:sp>
      <p:sp>
        <p:nvSpPr>
          <p:cNvPr id="1099" name="Google Shape;1099;p79"/>
          <p:cNvSpPr txBox="1"/>
          <p:nvPr/>
        </p:nvSpPr>
        <p:spPr>
          <a:xfrm>
            <a:off x="235050" y="1284500"/>
            <a:ext cx="2465100" cy="888900"/>
          </a:xfrm>
          <a:prstGeom prst="rect">
            <a:avLst/>
          </a:prstGeom>
          <a:noFill/>
          <a:ln>
            <a:noFill/>
          </a:ln>
        </p:spPr>
        <p:txBody>
          <a:bodyPr anchorCtr="0" anchor="t" bIns="19050" lIns="19050" spcFirstLastPara="1" rIns="19050" wrap="square" tIns="19050">
            <a:noAutofit/>
          </a:bodyPr>
          <a:lstStyle/>
          <a:p>
            <a:pPr indent="0" lvl="0" marL="0" marR="0" rtl="0" algn="l">
              <a:lnSpc>
                <a:spcPct val="100000"/>
              </a:lnSpc>
              <a:spcBef>
                <a:spcPts val="0"/>
              </a:spcBef>
              <a:spcAft>
                <a:spcPts val="0"/>
              </a:spcAft>
              <a:buNone/>
            </a:pPr>
            <a:r>
              <a:rPr i="1" lang="en-GB">
                <a:solidFill>
                  <a:srgbClr val="0078BF"/>
                </a:solidFill>
                <a:latin typeface="Open Sans Light"/>
                <a:ea typeface="Open Sans Light"/>
                <a:cs typeface="Open Sans Light"/>
                <a:sym typeface="Open Sans Light"/>
              </a:rPr>
              <a:t>→ The Data Product is the </a:t>
            </a:r>
            <a:br>
              <a:rPr i="1" lang="en-GB">
                <a:solidFill>
                  <a:srgbClr val="0078BF"/>
                </a:solidFill>
                <a:latin typeface="Open Sans Light"/>
                <a:ea typeface="Open Sans Light"/>
                <a:cs typeface="Open Sans Light"/>
                <a:sym typeface="Open Sans Light"/>
              </a:rPr>
            </a:br>
            <a:r>
              <a:rPr i="1" lang="en-GB">
                <a:solidFill>
                  <a:srgbClr val="0078BF"/>
                </a:solidFill>
                <a:latin typeface="Open Sans Light"/>
                <a:ea typeface="Open Sans Light"/>
                <a:cs typeface="Open Sans Light"/>
                <a:sym typeface="Open Sans Light"/>
              </a:rPr>
              <a:t>     fundamental building block </a:t>
            </a:r>
            <a:endParaRPr i="1">
              <a:solidFill>
                <a:srgbClr val="0078BF"/>
              </a:solidFill>
              <a:latin typeface="Open Sans Light"/>
              <a:ea typeface="Open Sans Light"/>
              <a:cs typeface="Open Sans Light"/>
              <a:sym typeface="Open Sans Light"/>
            </a:endParaRPr>
          </a:p>
        </p:txBody>
      </p:sp>
      <p:pic>
        <p:nvPicPr>
          <p:cNvPr id="1100" name="Google Shape;1100;p79"/>
          <p:cNvPicPr preferRelativeResize="0"/>
          <p:nvPr/>
        </p:nvPicPr>
        <p:blipFill>
          <a:blip r:embed="rId3">
            <a:alphaModFix/>
          </a:blip>
          <a:stretch>
            <a:fillRect/>
          </a:stretch>
        </p:blipFill>
        <p:spPr>
          <a:xfrm>
            <a:off x="7181765" y="1340411"/>
            <a:ext cx="183081" cy="183081"/>
          </a:xfrm>
          <a:prstGeom prst="rect">
            <a:avLst/>
          </a:prstGeom>
          <a:noFill/>
          <a:ln>
            <a:noFill/>
          </a:ln>
        </p:spPr>
      </p:pic>
      <p:pic>
        <p:nvPicPr>
          <p:cNvPr id="1101" name="Google Shape;1101;p79"/>
          <p:cNvPicPr preferRelativeResize="0"/>
          <p:nvPr/>
        </p:nvPicPr>
        <p:blipFill>
          <a:blip r:embed="rId3">
            <a:alphaModFix/>
          </a:blip>
          <a:stretch>
            <a:fillRect/>
          </a:stretch>
        </p:blipFill>
        <p:spPr>
          <a:xfrm>
            <a:off x="7349510" y="1284497"/>
            <a:ext cx="183081" cy="183081"/>
          </a:xfrm>
          <a:prstGeom prst="rect">
            <a:avLst/>
          </a:prstGeom>
          <a:noFill/>
          <a:ln>
            <a:noFill/>
          </a:ln>
        </p:spPr>
      </p:pic>
      <p:pic>
        <p:nvPicPr>
          <p:cNvPr id="1102" name="Google Shape;1102;p79"/>
          <p:cNvPicPr preferRelativeResize="0"/>
          <p:nvPr/>
        </p:nvPicPr>
        <p:blipFill>
          <a:blip r:embed="rId3">
            <a:alphaModFix/>
          </a:blip>
          <a:stretch>
            <a:fillRect/>
          </a:stretch>
        </p:blipFill>
        <p:spPr>
          <a:xfrm>
            <a:off x="7517254" y="1340411"/>
            <a:ext cx="183081" cy="183081"/>
          </a:xfrm>
          <a:prstGeom prst="rect">
            <a:avLst/>
          </a:prstGeom>
          <a:noFill/>
          <a:ln>
            <a:noFill/>
          </a:ln>
        </p:spPr>
      </p:pic>
      <p:pic>
        <p:nvPicPr>
          <p:cNvPr id="1103" name="Google Shape;1103;p79"/>
          <p:cNvPicPr preferRelativeResize="0"/>
          <p:nvPr/>
        </p:nvPicPr>
        <p:blipFill>
          <a:blip r:embed="rId3">
            <a:alphaModFix/>
          </a:blip>
          <a:stretch>
            <a:fillRect/>
          </a:stretch>
        </p:blipFill>
        <p:spPr>
          <a:xfrm>
            <a:off x="7349510" y="1452241"/>
            <a:ext cx="183081" cy="183081"/>
          </a:xfrm>
          <a:prstGeom prst="rect">
            <a:avLst/>
          </a:prstGeom>
          <a:noFill/>
          <a:ln>
            <a:noFill/>
          </a:ln>
        </p:spPr>
      </p:pic>
      <p:pic>
        <p:nvPicPr>
          <p:cNvPr id="1104" name="Google Shape;1104;p79"/>
          <p:cNvPicPr preferRelativeResize="0"/>
          <p:nvPr/>
        </p:nvPicPr>
        <p:blipFill>
          <a:blip r:embed="rId3">
            <a:alphaModFix/>
          </a:blip>
          <a:stretch>
            <a:fillRect/>
          </a:stretch>
        </p:blipFill>
        <p:spPr>
          <a:xfrm>
            <a:off x="7656253" y="2495324"/>
            <a:ext cx="183081" cy="183081"/>
          </a:xfrm>
          <a:prstGeom prst="rect">
            <a:avLst/>
          </a:prstGeom>
          <a:noFill/>
          <a:ln>
            <a:noFill/>
          </a:ln>
        </p:spPr>
      </p:pic>
      <p:pic>
        <p:nvPicPr>
          <p:cNvPr id="1105" name="Google Shape;1105;p79"/>
          <p:cNvPicPr preferRelativeResize="0"/>
          <p:nvPr/>
        </p:nvPicPr>
        <p:blipFill>
          <a:blip r:embed="rId3">
            <a:alphaModFix/>
          </a:blip>
          <a:stretch>
            <a:fillRect/>
          </a:stretch>
        </p:blipFill>
        <p:spPr>
          <a:xfrm>
            <a:off x="7823997" y="2439409"/>
            <a:ext cx="183081" cy="183081"/>
          </a:xfrm>
          <a:prstGeom prst="rect">
            <a:avLst/>
          </a:prstGeom>
          <a:noFill/>
          <a:ln>
            <a:noFill/>
          </a:ln>
        </p:spPr>
      </p:pic>
      <p:pic>
        <p:nvPicPr>
          <p:cNvPr id="1106" name="Google Shape;1106;p79"/>
          <p:cNvPicPr preferRelativeResize="0"/>
          <p:nvPr/>
        </p:nvPicPr>
        <p:blipFill>
          <a:blip r:embed="rId3">
            <a:alphaModFix/>
          </a:blip>
          <a:stretch>
            <a:fillRect/>
          </a:stretch>
        </p:blipFill>
        <p:spPr>
          <a:xfrm>
            <a:off x="7991742" y="2495324"/>
            <a:ext cx="183081" cy="183081"/>
          </a:xfrm>
          <a:prstGeom prst="rect">
            <a:avLst/>
          </a:prstGeom>
          <a:noFill/>
          <a:ln>
            <a:noFill/>
          </a:ln>
        </p:spPr>
      </p:pic>
      <p:pic>
        <p:nvPicPr>
          <p:cNvPr id="1107" name="Google Shape;1107;p79"/>
          <p:cNvPicPr preferRelativeResize="0"/>
          <p:nvPr/>
        </p:nvPicPr>
        <p:blipFill>
          <a:blip r:embed="rId3">
            <a:alphaModFix/>
          </a:blip>
          <a:stretch>
            <a:fillRect/>
          </a:stretch>
        </p:blipFill>
        <p:spPr>
          <a:xfrm>
            <a:off x="7823997" y="2607153"/>
            <a:ext cx="183081" cy="183081"/>
          </a:xfrm>
          <a:prstGeom prst="rect">
            <a:avLst/>
          </a:prstGeom>
          <a:noFill/>
          <a:ln>
            <a:noFill/>
          </a:ln>
        </p:spPr>
      </p:pic>
      <p:sp>
        <p:nvSpPr>
          <p:cNvPr id="1108" name="Google Shape;1108;p79"/>
          <p:cNvSpPr txBox="1"/>
          <p:nvPr/>
        </p:nvSpPr>
        <p:spPr>
          <a:xfrm>
            <a:off x="6491654" y="2440450"/>
            <a:ext cx="857700" cy="261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GB" sz="900">
                <a:solidFill>
                  <a:srgbClr val="434343"/>
                </a:solidFill>
                <a:latin typeface="Open Sans"/>
                <a:ea typeface="Open Sans"/>
                <a:cs typeface="Open Sans"/>
                <a:sym typeface="Open Sans"/>
              </a:rPr>
              <a:t>Aggregated</a:t>
            </a:r>
            <a:br>
              <a:rPr i="1" lang="en-GB" sz="900">
                <a:solidFill>
                  <a:srgbClr val="434343"/>
                </a:solidFill>
                <a:latin typeface="Open Sans"/>
                <a:ea typeface="Open Sans"/>
                <a:cs typeface="Open Sans"/>
                <a:sym typeface="Open Sans"/>
              </a:rPr>
            </a:br>
            <a:r>
              <a:rPr i="1" lang="en-GB" sz="900">
                <a:solidFill>
                  <a:srgbClr val="434343"/>
                </a:solidFill>
                <a:latin typeface="Open Sans"/>
                <a:ea typeface="Open Sans"/>
                <a:cs typeface="Open Sans"/>
                <a:sym typeface="Open Sans"/>
              </a:rPr>
              <a:t>Domain</a:t>
            </a:r>
            <a:endParaRPr sz="9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2" name="Shape 1112"/>
        <p:cNvGrpSpPr/>
        <p:nvPr/>
      </p:nvGrpSpPr>
      <p:grpSpPr>
        <a:xfrm>
          <a:off x="0" y="0"/>
          <a:ext cx="0" cy="0"/>
          <a:chOff x="0" y="0"/>
          <a:chExt cx="0" cy="0"/>
        </a:xfrm>
      </p:grpSpPr>
      <p:sp>
        <p:nvSpPr>
          <p:cNvPr id="1113" name="Google Shape;1113;p80"/>
          <p:cNvSpPr/>
          <p:nvPr/>
        </p:nvSpPr>
        <p:spPr>
          <a:xfrm>
            <a:off x="3218690" y="1634325"/>
            <a:ext cx="1378500" cy="954900"/>
          </a:xfrm>
          <a:prstGeom prst="roundRect">
            <a:avLst>
              <a:gd fmla="val 50000" name="adj"/>
            </a:avLst>
          </a:prstGeom>
          <a:solidFill>
            <a:srgbClr val="FFFFFF"/>
          </a:solidFill>
          <a:ln cap="flat" cmpd="sng" w="9525">
            <a:solidFill>
              <a:srgbClr val="A1A7AC"/>
            </a:solidFill>
            <a:prstDash val="solid"/>
            <a:round/>
            <a:headEnd len="sm" w="sm" type="none"/>
            <a:tailEnd len="sm" w="sm" type="none"/>
          </a:ln>
          <a:effectLst>
            <a:outerShdw blurRad="57150" rotWithShape="0" algn="bl" dir="5400000" dist="19050">
              <a:srgbClr val="000000">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80"/>
          <p:cNvSpPr/>
          <p:nvPr/>
        </p:nvSpPr>
        <p:spPr>
          <a:xfrm>
            <a:off x="3425017" y="2894880"/>
            <a:ext cx="965700" cy="669000"/>
          </a:xfrm>
          <a:prstGeom prst="roundRect">
            <a:avLst>
              <a:gd fmla="val 50000" name="adj"/>
            </a:avLst>
          </a:prstGeom>
          <a:solidFill>
            <a:srgbClr val="FFFFFF"/>
          </a:solidFill>
          <a:ln cap="flat" cmpd="sng" w="9525">
            <a:solidFill>
              <a:srgbClr val="A1A7AC"/>
            </a:solidFill>
            <a:prstDash val="solid"/>
            <a:round/>
            <a:headEnd len="sm" w="sm" type="none"/>
            <a:tailEnd len="sm" w="sm" type="none"/>
          </a:ln>
          <a:effectLst>
            <a:outerShdw blurRad="57150" rotWithShape="0" algn="bl" dir="5400000" dist="19050">
              <a:srgbClr val="000000">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80"/>
          <p:cNvSpPr/>
          <p:nvPr/>
        </p:nvSpPr>
        <p:spPr>
          <a:xfrm>
            <a:off x="4826330" y="2751974"/>
            <a:ext cx="1378500" cy="954900"/>
          </a:xfrm>
          <a:prstGeom prst="roundRect">
            <a:avLst>
              <a:gd fmla="val 50000" name="adj"/>
            </a:avLst>
          </a:prstGeom>
          <a:solidFill>
            <a:srgbClr val="FFFFFF"/>
          </a:solidFill>
          <a:ln cap="flat" cmpd="sng" w="9525">
            <a:solidFill>
              <a:srgbClr val="A1A7AC"/>
            </a:solidFill>
            <a:prstDash val="solid"/>
            <a:round/>
            <a:headEnd len="sm" w="sm" type="none"/>
            <a:tailEnd len="sm" w="sm" type="none"/>
          </a:ln>
          <a:effectLst>
            <a:outerShdw blurRad="57150" rotWithShape="0" algn="bl" dir="5400000" dist="19050">
              <a:srgbClr val="000000">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80"/>
          <p:cNvSpPr/>
          <p:nvPr/>
        </p:nvSpPr>
        <p:spPr>
          <a:xfrm>
            <a:off x="5025705" y="1897480"/>
            <a:ext cx="965700" cy="669000"/>
          </a:xfrm>
          <a:prstGeom prst="roundRect">
            <a:avLst>
              <a:gd fmla="val 50000" name="adj"/>
            </a:avLst>
          </a:prstGeom>
          <a:solidFill>
            <a:srgbClr val="FFFFFF"/>
          </a:solidFill>
          <a:ln cap="flat" cmpd="sng" w="9525">
            <a:solidFill>
              <a:srgbClr val="A1A7AC"/>
            </a:solidFill>
            <a:prstDash val="solid"/>
            <a:round/>
            <a:headEnd len="sm" w="sm" type="none"/>
            <a:tailEnd len="sm" w="sm" type="none"/>
          </a:ln>
          <a:effectLst>
            <a:outerShdw blurRad="57150" rotWithShape="0" algn="bl" dir="5400000" dist="19050">
              <a:srgbClr val="000000">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80"/>
          <p:cNvSpPr/>
          <p:nvPr/>
        </p:nvSpPr>
        <p:spPr>
          <a:xfrm>
            <a:off x="3938701" y="1878891"/>
            <a:ext cx="560400" cy="365400"/>
          </a:xfrm>
          <a:prstGeom prst="hexagon">
            <a:avLst>
              <a:gd fmla="val 25000" name="adj"/>
              <a:gd fmla="val 115470" name="vf"/>
            </a:avLst>
          </a:prstGeom>
          <a:solidFill>
            <a:srgbClr val="00A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80"/>
          <p:cNvSpPr/>
          <p:nvPr/>
        </p:nvSpPr>
        <p:spPr>
          <a:xfrm>
            <a:off x="4014979" y="1990633"/>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80"/>
          <p:cNvSpPr/>
          <p:nvPr/>
        </p:nvSpPr>
        <p:spPr>
          <a:xfrm>
            <a:off x="4176702" y="1990633"/>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80"/>
          <p:cNvSpPr/>
          <p:nvPr/>
        </p:nvSpPr>
        <p:spPr>
          <a:xfrm>
            <a:off x="4338425" y="1990633"/>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80"/>
          <p:cNvSpPr/>
          <p:nvPr/>
        </p:nvSpPr>
        <p:spPr>
          <a:xfrm>
            <a:off x="3428301" y="2085375"/>
            <a:ext cx="560400" cy="365400"/>
          </a:xfrm>
          <a:prstGeom prst="hexagon">
            <a:avLst>
              <a:gd fmla="val 25000" name="adj"/>
              <a:gd fmla="val 115470" name="vf"/>
            </a:avLst>
          </a:prstGeom>
          <a:solidFill>
            <a:srgbClr val="00BC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80"/>
          <p:cNvSpPr/>
          <p:nvPr/>
        </p:nvSpPr>
        <p:spPr>
          <a:xfrm>
            <a:off x="3504557" y="2197117"/>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80"/>
          <p:cNvSpPr/>
          <p:nvPr/>
        </p:nvSpPr>
        <p:spPr>
          <a:xfrm>
            <a:off x="3666280" y="2197117"/>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80"/>
          <p:cNvSpPr/>
          <p:nvPr/>
        </p:nvSpPr>
        <p:spPr>
          <a:xfrm>
            <a:off x="3828003" y="2197117"/>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80"/>
          <p:cNvSpPr/>
          <p:nvPr/>
        </p:nvSpPr>
        <p:spPr>
          <a:xfrm rot="5400000">
            <a:off x="4277196" y="2037747"/>
            <a:ext cx="51300" cy="441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80"/>
          <p:cNvSpPr/>
          <p:nvPr/>
        </p:nvSpPr>
        <p:spPr>
          <a:xfrm rot="5400000">
            <a:off x="4113253" y="2037747"/>
            <a:ext cx="51300" cy="441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80"/>
          <p:cNvSpPr/>
          <p:nvPr/>
        </p:nvSpPr>
        <p:spPr>
          <a:xfrm rot="5400000">
            <a:off x="3765593" y="2242197"/>
            <a:ext cx="51300" cy="441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80"/>
          <p:cNvSpPr/>
          <p:nvPr/>
        </p:nvSpPr>
        <p:spPr>
          <a:xfrm rot="5400000">
            <a:off x="3606833" y="2242197"/>
            <a:ext cx="51300" cy="441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80"/>
          <p:cNvSpPr/>
          <p:nvPr/>
        </p:nvSpPr>
        <p:spPr>
          <a:xfrm>
            <a:off x="5235316" y="2049284"/>
            <a:ext cx="560400" cy="365400"/>
          </a:xfrm>
          <a:prstGeom prst="hexagon">
            <a:avLst>
              <a:gd fmla="val 25000" name="adj"/>
              <a:gd fmla="val 115470" name="vf"/>
            </a:avLst>
          </a:prstGeom>
          <a:solidFill>
            <a:srgbClr val="00A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80"/>
          <p:cNvSpPr/>
          <p:nvPr/>
        </p:nvSpPr>
        <p:spPr>
          <a:xfrm>
            <a:off x="5311572" y="2161077"/>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80"/>
          <p:cNvSpPr/>
          <p:nvPr/>
        </p:nvSpPr>
        <p:spPr>
          <a:xfrm>
            <a:off x="5473295" y="2161077"/>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80"/>
          <p:cNvSpPr/>
          <p:nvPr/>
        </p:nvSpPr>
        <p:spPr>
          <a:xfrm>
            <a:off x="5635018" y="2161077"/>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80"/>
          <p:cNvSpPr/>
          <p:nvPr/>
        </p:nvSpPr>
        <p:spPr>
          <a:xfrm rot="5400000">
            <a:off x="5572608" y="2209917"/>
            <a:ext cx="51300" cy="441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80"/>
          <p:cNvSpPr/>
          <p:nvPr/>
        </p:nvSpPr>
        <p:spPr>
          <a:xfrm rot="5400000">
            <a:off x="5413848" y="2209917"/>
            <a:ext cx="51300" cy="441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80"/>
          <p:cNvSpPr/>
          <p:nvPr/>
        </p:nvSpPr>
        <p:spPr>
          <a:xfrm>
            <a:off x="3634628" y="3046684"/>
            <a:ext cx="560400" cy="365400"/>
          </a:xfrm>
          <a:prstGeom prst="hexagon">
            <a:avLst>
              <a:gd fmla="val 25000" name="adj"/>
              <a:gd fmla="val 115470" name="vf"/>
            </a:avLst>
          </a:prstGeom>
          <a:solidFill>
            <a:srgbClr val="00BC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80"/>
          <p:cNvSpPr/>
          <p:nvPr/>
        </p:nvSpPr>
        <p:spPr>
          <a:xfrm>
            <a:off x="3720450" y="3158477"/>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80"/>
          <p:cNvSpPr/>
          <p:nvPr/>
        </p:nvSpPr>
        <p:spPr>
          <a:xfrm>
            <a:off x="3872607" y="3158477"/>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80"/>
          <p:cNvSpPr/>
          <p:nvPr/>
        </p:nvSpPr>
        <p:spPr>
          <a:xfrm>
            <a:off x="4034330" y="3158477"/>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80"/>
          <p:cNvSpPr/>
          <p:nvPr/>
        </p:nvSpPr>
        <p:spPr>
          <a:xfrm rot="5400000">
            <a:off x="3971919" y="3207317"/>
            <a:ext cx="51300" cy="441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80"/>
          <p:cNvSpPr/>
          <p:nvPr/>
        </p:nvSpPr>
        <p:spPr>
          <a:xfrm rot="5400000">
            <a:off x="3813159" y="3207317"/>
            <a:ext cx="51300" cy="441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80"/>
          <p:cNvSpPr/>
          <p:nvPr/>
        </p:nvSpPr>
        <p:spPr>
          <a:xfrm>
            <a:off x="5546341" y="2996539"/>
            <a:ext cx="560400" cy="365400"/>
          </a:xfrm>
          <a:prstGeom prst="hexagon">
            <a:avLst>
              <a:gd fmla="val 25000" name="adj"/>
              <a:gd fmla="val 115470" name="vf"/>
            </a:avLst>
          </a:prstGeom>
          <a:solidFill>
            <a:srgbClr val="00A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80"/>
          <p:cNvSpPr/>
          <p:nvPr/>
        </p:nvSpPr>
        <p:spPr>
          <a:xfrm>
            <a:off x="5622619" y="3108281"/>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80"/>
          <p:cNvSpPr/>
          <p:nvPr/>
        </p:nvSpPr>
        <p:spPr>
          <a:xfrm>
            <a:off x="5784342" y="3108281"/>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80"/>
          <p:cNvSpPr/>
          <p:nvPr/>
        </p:nvSpPr>
        <p:spPr>
          <a:xfrm>
            <a:off x="5946065" y="3108281"/>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80"/>
          <p:cNvSpPr/>
          <p:nvPr/>
        </p:nvSpPr>
        <p:spPr>
          <a:xfrm>
            <a:off x="5035941" y="3203023"/>
            <a:ext cx="560400" cy="365400"/>
          </a:xfrm>
          <a:prstGeom prst="hexagon">
            <a:avLst>
              <a:gd fmla="val 25000" name="adj"/>
              <a:gd fmla="val 115470" name="vf"/>
            </a:avLst>
          </a:prstGeom>
          <a:solidFill>
            <a:srgbClr val="00BC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80"/>
          <p:cNvSpPr/>
          <p:nvPr/>
        </p:nvSpPr>
        <p:spPr>
          <a:xfrm>
            <a:off x="5112197" y="3314765"/>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80"/>
          <p:cNvSpPr/>
          <p:nvPr/>
        </p:nvSpPr>
        <p:spPr>
          <a:xfrm>
            <a:off x="5273920" y="3314765"/>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80"/>
          <p:cNvSpPr/>
          <p:nvPr/>
        </p:nvSpPr>
        <p:spPr>
          <a:xfrm>
            <a:off x="5435643" y="3314765"/>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80"/>
          <p:cNvSpPr/>
          <p:nvPr/>
        </p:nvSpPr>
        <p:spPr>
          <a:xfrm rot="5400000">
            <a:off x="5884836" y="3155395"/>
            <a:ext cx="51300" cy="441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80"/>
          <p:cNvSpPr/>
          <p:nvPr/>
        </p:nvSpPr>
        <p:spPr>
          <a:xfrm rot="5400000">
            <a:off x="5720893" y="3155395"/>
            <a:ext cx="51300" cy="441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80"/>
          <p:cNvSpPr/>
          <p:nvPr/>
        </p:nvSpPr>
        <p:spPr>
          <a:xfrm rot="5400000">
            <a:off x="5373233" y="3359845"/>
            <a:ext cx="51300" cy="441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80"/>
          <p:cNvSpPr/>
          <p:nvPr/>
        </p:nvSpPr>
        <p:spPr>
          <a:xfrm rot="5400000">
            <a:off x="5214473" y="3359845"/>
            <a:ext cx="51300" cy="441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80"/>
          <p:cNvSpPr/>
          <p:nvPr/>
        </p:nvSpPr>
        <p:spPr>
          <a:xfrm>
            <a:off x="4720160" y="2069468"/>
            <a:ext cx="84600" cy="846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54" name="Google Shape;1154;p80"/>
          <p:cNvCxnSpPr>
            <a:endCxn id="1153" idx="2"/>
          </p:cNvCxnSpPr>
          <p:nvPr/>
        </p:nvCxnSpPr>
        <p:spPr>
          <a:xfrm>
            <a:off x="4596860" y="2111768"/>
            <a:ext cx="123300" cy="0"/>
          </a:xfrm>
          <a:prstGeom prst="straightConnector1">
            <a:avLst/>
          </a:prstGeom>
          <a:noFill/>
          <a:ln cap="flat" cmpd="sng" w="9525">
            <a:solidFill>
              <a:srgbClr val="666666"/>
            </a:solidFill>
            <a:prstDash val="solid"/>
            <a:round/>
            <a:headEnd len="med" w="med" type="none"/>
            <a:tailEnd len="med" w="med" type="none"/>
          </a:ln>
        </p:spPr>
      </p:cxnSp>
      <p:sp>
        <p:nvSpPr>
          <p:cNvPr id="1155" name="Google Shape;1155;p80"/>
          <p:cNvSpPr/>
          <p:nvPr/>
        </p:nvSpPr>
        <p:spPr>
          <a:xfrm>
            <a:off x="4873728" y="2481947"/>
            <a:ext cx="84600" cy="846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80"/>
          <p:cNvSpPr/>
          <p:nvPr/>
        </p:nvSpPr>
        <p:spPr>
          <a:xfrm>
            <a:off x="4949455" y="2407615"/>
            <a:ext cx="119205" cy="88107"/>
          </a:xfrm>
          <a:custGeom>
            <a:rect b="b" l="l" r="r" t="t"/>
            <a:pathLst>
              <a:path extrusionOk="0" h="4043" w="5470">
                <a:moveTo>
                  <a:pt x="0" y="4043"/>
                </a:moveTo>
                <a:lnTo>
                  <a:pt x="5470" y="0"/>
                </a:lnTo>
              </a:path>
            </a:pathLst>
          </a:custGeom>
          <a:noFill/>
          <a:ln cap="flat" cmpd="sng" w="9525">
            <a:solidFill>
              <a:srgbClr val="666666"/>
            </a:solidFill>
            <a:prstDash val="solid"/>
            <a:round/>
            <a:headEnd len="med" w="med" type="none"/>
            <a:tailEnd len="med" w="med" type="none"/>
          </a:ln>
        </p:spPr>
      </p:sp>
      <p:sp>
        <p:nvSpPr>
          <p:cNvPr id="1157" name="Google Shape;1157;p80"/>
          <p:cNvSpPr/>
          <p:nvPr/>
        </p:nvSpPr>
        <p:spPr>
          <a:xfrm>
            <a:off x="4601764" y="3187116"/>
            <a:ext cx="84600" cy="846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58" name="Google Shape;1158;p80"/>
          <p:cNvCxnSpPr>
            <a:stCxn id="1157" idx="6"/>
          </p:cNvCxnSpPr>
          <p:nvPr/>
        </p:nvCxnSpPr>
        <p:spPr>
          <a:xfrm>
            <a:off x="4686364" y="3229416"/>
            <a:ext cx="140100" cy="0"/>
          </a:xfrm>
          <a:prstGeom prst="straightConnector1">
            <a:avLst/>
          </a:prstGeom>
          <a:noFill/>
          <a:ln cap="flat" cmpd="sng" w="9525">
            <a:solidFill>
              <a:srgbClr val="666666"/>
            </a:solidFill>
            <a:prstDash val="solid"/>
            <a:round/>
            <a:headEnd len="med" w="med" type="none"/>
            <a:tailEnd len="med" w="med" type="none"/>
          </a:ln>
        </p:spPr>
      </p:cxnSp>
      <p:sp>
        <p:nvSpPr>
          <p:cNvPr id="1159" name="Google Shape;1159;p80"/>
          <p:cNvSpPr/>
          <p:nvPr/>
        </p:nvSpPr>
        <p:spPr>
          <a:xfrm>
            <a:off x="4470271" y="2799479"/>
            <a:ext cx="84600" cy="846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80"/>
          <p:cNvSpPr/>
          <p:nvPr/>
        </p:nvSpPr>
        <p:spPr>
          <a:xfrm>
            <a:off x="4311908" y="2874095"/>
            <a:ext cx="160698" cy="145138"/>
          </a:xfrm>
          <a:custGeom>
            <a:rect b="b" l="l" r="r" t="t"/>
            <a:pathLst>
              <a:path extrusionOk="0" h="6660" w="7374">
                <a:moveTo>
                  <a:pt x="7374" y="0"/>
                </a:moveTo>
                <a:lnTo>
                  <a:pt x="0" y="6660"/>
                </a:lnTo>
              </a:path>
            </a:pathLst>
          </a:custGeom>
          <a:noFill/>
          <a:ln cap="flat" cmpd="sng" w="9525">
            <a:solidFill>
              <a:srgbClr val="666666"/>
            </a:solidFill>
            <a:prstDash val="solid"/>
            <a:round/>
            <a:headEnd len="med" w="med" type="none"/>
            <a:tailEnd len="med" w="med" type="none"/>
          </a:ln>
        </p:spPr>
      </p:sp>
      <p:sp>
        <p:nvSpPr>
          <p:cNvPr id="1161" name="Google Shape;1161;p80"/>
          <p:cNvSpPr/>
          <p:nvPr/>
        </p:nvSpPr>
        <p:spPr>
          <a:xfrm>
            <a:off x="4778410" y="2153628"/>
            <a:ext cx="108854" cy="336912"/>
          </a:xfrm>
          <a:custGeom>
            <a:rect b="b" l="l" r="r" t="t"/>
            <a:pathLst>
              <a:path extrusionOk="0" h="15460" w="4995">
                <a:moveTo>
                  <a:pt x="4995" y="15460"/>
                </a:moveTo>
                <a:lnTo>
                  <a:pt x="0" y="0"/>
                </a:lnTo>
              </a:path>
            </a:pathLst>
          </a:custGeom>
          <a:noFill/>
          <a:ln cap="flat" cmpd="sng" w="9525">
            <a:solidFill>
              <a:srgbClr val="666666"/>
            </a:solidFill>
            <a:prstDash val="dot"/>
            <a:round/>
            <a:headEnd len="med" w="med" type="none"/>
            <a:tailEnd len="med" w="med" type="triangle"/>
          </a:ln>
        </p:spPr>
      </p:sp>
      <p:sp>
        <p:nvSpPr>
          <p:cNvPr id="1162" name="Google Shape;1162;p80"/>
          <p:cNvSpPr/>
          <p:nvPr/>
        </p:nvSpPr>
        <p:spPr>
          <a:xfrm>
            <a:off x="4545170" y="2557914"/>
            <a:ext cx="326539" cy="259178"/>
          </a:xfrm>
          <a:custGeom>
            <a:rect b="b" l="l" r="r" t="t"/>
            <a:pathLst>
              <a:path extrusionOk="0" h="11893" w="14984">
                <a:moveTo>
                  <a:pt x="14984" y="0"/>
                </a:moveTo>
                <a:lnTo>
                  <a:pt x="0" y="11893"/>
                </a:lnTo>
              </a:path>
            </a:pathLst>
          </a:custGeom>
          <a:noFill/>
          <a:ln cap="flat" cmpd="sng" w="9525">
            <a:solidFill>
              <a:srgbClr val="666666"/>
            </a:solidFill>
            <a:prstDash val="dot"/>
            <a:round/>
            <a:headEnd len="med" w="med" type="none"/>
            <a:tailEnd len="med" w="med" type="triangle"/>
          </a:ln>
        </p:spPr>
      </p:sp>
      <p:sp>
        <p:nvSpPr>
          <p:cNvPr id="1163" name="Google Shape;1163;p80"/>
          <p:cNvSpPr/>
          <p:nvPr/>
        </p:nvSpPr>
        <p:spPr>
          <a:xfrm>
            <a:off x="4529610" y="2879281"/>
            <a:ext cx="98480" cy="305814"/>
          </a:xfrm>
          <a:custGeom>
            <a:rect b="b" l="l" r="r" t="t"/>
            <a:pathLst>
              <a:path extrusionOk="0" h="14033" w="4519">
                <a:moveTo>
                  <a:pt x="4519" y="14033"/>
                </a:moveTo>
                <a:lnTo>
                  <a:pt x="0" y="0"/>
                </a:lnTo>
              </a:path>
            </a:pathLst>
          </a:custGeom>
          <a:noFill/>
          <a:ln cap="flat" cmpd="sng" w="9525">
            <a:solidFill>
              <a:srgbClr val="666666"/>
            </a:solidFill>
            <a:prstDash val="dot"/>
            <a:round/>
            <a:headEnd len="med" w="med" type="none"/>
            <a:tailEnd len="med" w="med" type="triangle"/>
          </a:ln>
        </p:spPr>
      </p:sp>
      <p:sp>
        <p:nvSpPr>
          <p:cNvPr id="1164" name="Google Shape;1164;p80"/>
          <p:cNvSpPr/>
          <p:nvPr/>
        </p:nvSpPr>
        <p:spPr>
          <a:xfrm>
            <a:off x="4659185" y="2578660"/>
            <a:ext cx="243618" cy="611628"/>
          </a:xfrm>
          <a:custGeom>
            <a:rect b="b" l="l" r="r" t="t"/>
            <a:pathLst>
              <a:path extrusionOk="0" h="28066" w="11179">
                <a:moveTo>
                  <a:pt x="0" y="28066"/>
                </a:moveTo>
                <a:lnTo>
                  <a:pt x="11179" y="0"/>
                </a:lnTo>
              </a:path>
            </a:pathLst>
          </a:custGeom>
          <a:noFill/>
          <a:ln cap="flat" cmpd="sng" w="9525">
            <a:solidFill>
              <a:srgbClr val="666666"/>
            </a:solidFill>
            <a:prstDash val="dot"/>
            <a:round/>
            <a:headEnd len="med" w="med" type="none"/>
            <a:tailEnd len="med" w="med" type="triangle"/>
          </a:ln>
        </p:spPr>
      </p:sp>
      <p:pic>
        <p:nvPicPr>
          <p:cNvPr id="1165" name="Google Shape;1165;p80"/>
          <p:cNvPicPr preferRelativeResize="0"/>
          <p:nvPr/>
        </p:nvPicPr>
        <p:blipFill>
          <a:blip r:embed="rId3">
            <a:alphaModFix/>
          </a:blip>
          <a:stretch>
            <a:fillRect/>
          </a:stretch>
        </p:blipFill>
        <p:spPr>
          <a:xfrm>
            <a:off x="2869694" y="3117584"/>
            <a:ext cx="159588" cy="159588"/>
          </a:xfrm>
          <a:prstGeom prst="rect">
            <a:avLst/>
          </a:prstGeom>
          <a:noFill/>
          <a:ln>
            <a:noFill/>
          </a:ln>
        </p:spPr>
      </p:pic>
      <p:pic>
        <p:nvPicPr>
          <p:cNvPr id="1166" name="Google Shape;1166;p80"/>
          <p:cNvPicPr preferRelativeResize="0"/>
          <p:nvPr/>
        </p:nvPicPr>
        <p:blipFill>
          <a:blip r:embed="rId3">
            <a:alphaModFix/>
          </a:blip>
          <a:stretch>
            <a:fillRect/>
          </a:stretch>
        </p:blipFill>
        <p:spPr>
          <a:xfrm>
            <a:off x="3015913" y="3068844"/>
            <a:ext cx="159588" cy="159588"/>
          </a:xfrm>
          <a:prstGeom prst="rect">
            <a:avLst/>
          </a:prstGeom>
          <a:noFill/>
          <a:ln>
            <a:noFill/>
          </a:ln>
        </p:spPr>
      </p:pic>
      <p:pic>
        <p:nvPicPr>
          <p:cNvPr id="1167" name="Google Shape;1167;p80"/>
          <p:cNvPicPr preferRelativeResize="0"/>
          <p:nvPr/>
        </p:nvPicPr>
        <p:blipFill>
          <a:blip r:embed="rId3">
            <a:alphaModFix/>
          </a:blip>
          <a:stretch>
            <a:fillRect/>
          </a:stretch>
        </p:blipFill>
        <p:spPr>
          <a:xfrm>
            <a:off x="3162133" y="3117584"/>
            <a:ext cx="159588" cy="159588"/>
          </a:xfrm>
          <a:prstGeom prst="rect">
            <a:avLst/>
          </a:prstGeom>
          <a:noFill/>
          <a:ln>
            <a:noFill/>
          </a:ln>
        </p:spPr>
      </p:pic>
      <p:pic>
        <p:nvPicPr>
          <p:cNvPr id="1168" name="Google Shape;1168;p80"/>
          <p:cNvPicPr preferRelativeResize="0"/>
          <p:nvPr/>
        </p:nvPicPr>
        <p:blipFill>
          <a:blip r:embed="rId3">
            <a:alphaModFix/>
          </a:blip>
          <a:stretch>
            <a:fillRect/>
          </a:stretch>
        </p:blipFill>
        <p:spPr>
          <a:xfrm>
            <a:off x="3015913" y="3215064"/>
            <a:ext cx="159588" cy="159588"/>
          </a:xfrm>
          <a:prstGeom prst="rect">
            <a:avLst/>
          </a:prstGeom>
          <a:noFill/>
          <a:ln>
            <a:noFill/>
          </a:ln>
        </p:spPr>
      </p:pic>
      <p:sp>
        <p:nvSpPr>
          <p:cNvPr id="1169" name="Google Shape;1169;p80"/>
          <p:cNvSpPr/>
          <p:nvPr/>
        </p:nvSpPr>
        <p:spPr>
          <a:xfrm>
            <a:off x="2956881" y="4167256"/>
            <a:ext cx="3737100" cy="415200"/>
          </a:xfrm>
          <a:prstGeom prst="rect">
            <a:avLst/>
          </a:prstGeom>
          <a:gradFill>
            <a:gsLst>
              <a:gs pos="0">
                <a:srgbClr val="FF5C5C"/>
              </a:gs>
              <a:gs pos="100000">
                <a:srgbClr val="F58A33"/>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Open Sans"/>
                <a:ea typeface="Open Sans"/>
                <a:cs typeface="Open Sans"/>
                <a:sym typeface="Open Sans"/>
              </a:rPr>
              <a:t>Data Infra as a Platform</a:t>
            </a:r>
            <a:endParaRPr sz="1200">
              <a:solidFill>
                <a:srgbClr val="FFFFFF"/>
              </a:solidFill>
              <a:latin typeface="Open Sans Light"/>
              <a:ea typeface="Open Sans Light"/>
              <a:cs typeface="Open Sans Light"/>
              <a:sym typeface="Open Sans Light"/>
            </a:endParaRPr>
          </a:p>
        </p:txBody>
      </p:sp>
      <p:pic>
        <p:nvPicPr>
          <p:cNvPr id="1170" name="Google Shape;1170;p80"/>
          <p:cNvPicPr preferRelativeResize="0"/>
          <p:nvPr/>
        </p:nvPicPr>
        <p:blipFill>
          <a:blip r:embed="rId3">
            <a:alphaModFix/>
          </a:blip>
          <a:stretch>
            <a:fillRect/>
          </a:stretch>
        </p:blipFill>
        <p:spPr>
          <a:xfrm>
            <a:off x="2450011" y="4309911"/>
            <a:ext cx="159588" cy="159588"/>
          </a:xfrm>
          <a:prstGeom prst="rect">
            <a:avLst/>
          </a:prstGeom>
          <a:noFill/>
          <a:ln>
            <a:noFill/>
          </a:ln>
        </p:spPr>
      </p:pic>
      <p:pic>
        <p:nvPicPr>
          <p:cNvPr id="1171" name="Google Shape;1171;p80"/>
          <p:cNvPicPr preferRelativeResize="0"/>
          <p:nvPr/>
        </p:nvPicPr>
        <p:blipFill>
          <a:blip r:embed="rId3">
            <a:alphaModFix/>
          </a:blip>
          <a:stretch>
            <a:fillRect/>
          </a:stretch>
        </p:blipFill>
        <p:spPr>
          <a:xfrm>
            <a:off x="2596231" y="4261171"/>
            <a:ext cx="159588" cy="159588"/>
          </a:xfrm>
          <a:prstGeom prst="rect">
            <a:avLst/>
          </a:prstGeom>
          <a:noFill/>
          <a:ln>
            <a:noFill/>
          </a:ln>
        </p:spPr>
      </p:pic>
      <p:pic>
        <p:nvPicPr>
          <p:cNvPr id="1172" name="Google Shape;1172;p80"/>
          <p:cNvPicPr preferRelativeResize="0"/>
          <p:nvPr/>
        </p:nvPicPr>
        <p:blipFill>
          <a:blip r:embed="rId3">
            <a:alphaModFix/>
          </a:blip>
          <a:stretch>
            <a:fillRect/>
          </a:stretch>
        </p:blipFill>
        <p:spPr>
          <a:xfrm>
            <a:off x="2596231" y="4407390"/>
            <a:ext cx="159588" cy="159588"/>
          </a:xfrm>
          <a:prstGeom prst="rect">
            <a:avLst/>
          </a:prstGeom>
          <a:noFill/>
          <a:ln>
            <a:noFill/>
          </a:ln>
        </p:spPr>
      </p:pic>
      <p:grpSp>
        <p:nvGrpSpPr>
          <p:cNvPr id="1173" name="Google Shape;1173;p80"/>
          <p:cNvGrpSpPr/>
          <p:nvPr/>
        </p:nvGrpSpPr>
        <p:grpSpPr>
          <a:xfrm>
            <a:off x="3786950" y="3856791"/>
            <a:ext cx="1944327" cy="305780"/>
            <a:chOff x="3938075" y="3806738"/>
            <a:chExt cx="2230500" cy="444900"/>
          </a:xfrm>
        </p:grpSpPr>
        <p:sp>
          <p:nvSpPr>
            <p:cNvPr id="1174" name="Google Shape;1174;p80"/>
            <p:cNvSpPr/>
            <p:nvPr/>
          </p:nvSpPr>
          <p:spPr>
            <a:xfrm>
              <a:off x="3938075" y="3806738"/>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75" name="Google Shape;1175;p80"/>
            <p:cNvCxnSpPr>
              <a:stCxn id="1174" idx="4"/>
            </p:cNvCxnSpPr>
            <p:nvPr/>
          </p:nvCxnSpPr>
          <p:spPr>
            <a:xfrm>
              <a:off x="3986525" y="3903638"/>
              <a:ext cx="0" cy="348000"/>
            </a:xfrm>
            <a:prstGeom prst="straightConnector1">
              <a:avLst/>
            </a:prstGeom>
            <a:noFill/>
            <a:ln cap="flat" cmpd="sng" w="9525">
              <a:solidFill>
                <a:srgbClr val="666666"/>
              </a:solidFill>
              <a:prstDash val="solid"/>
              <a:round/>
              <a:headEnd len="med" w="med" type="none"/>
              <a:tailEnd len="med" w="med" type="none"/>
            </a:ln>
          </p:spPr>
        </p:cxnSp>
        <p:sp>
          <p:nvSpPr>
            <p:cNvPr id="1176" name="Google Shape;1176;p80"/>
            <p:cNvSpPr/>
            <p:nvPr/>
          </p:nvSpPr>
          <p:spPr>
            <a:xfrm>
              <a:off x="4700075" y="3806738"/>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77" name="Google Shape;1177;p80"/>
            <p:cNvCxnSpPr>
              <a:stCxn id="1176" idx="4"/>
            </p:cNvCxnSpPr>
            <p:nvPr/>
          </p:nvCxnSpPr>
          <p:spPr>
            <a:xfrm>
              <a:off x="4748525" y="3903638"/>
              <a:ext cx="0" cy="348000"/>
            </a:xfrm>
            <a:prstGeom prst="straightConnector1">
              <a:avLst/>
            </a:prstGeom>
            <a:noFill/>
            <a:ln cap="flat" cmpd="sng" w="9525">
              <a:solidFill>
                <a:srgbClr val="666666"/>
              </a:solidFill>
              <a:prstDash val="solid"/>
              <a:round/>
              <a:headEnd len="med" w="med" type="none"/>
              <a:tailEnd len="med" w="med" type="none"/>
            </a:ln>
          </p:spPr>
        </p:cxnSp>
        <p:sp>
          <p:nvSpPr>
            <p:cNvPr id="1178" name="Google Shape;1178;p80"/>
            <p:cNvSpPr/>
            <p:nvPr/>
          </p:nvSpPr>
          <p:spPr>
            <a:xfrm>
              <a:off x="5385875" y="3806738"/>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79" name="Google Shape;1179;p80"/>
            <p:cNvCxnSpPr>
              <a:stCxn id="1178" idx="4"/>
            </p:cNvCxnSpPr>
            <p:nvPr/>
          </p:nvCxnSpPr>
          <p:spPr>
            <a:xfrm>
              <a:off x="5434325" y="3903638"/>
              <a:ext cx="0" cy="348000"/>
            </a:xfrm>
            <a:prstGeom prst="straightConnector1">
              <a:avLst/>
            </a:prstGeom>
            <a:noFill/>
            <a:ln cap="flat" cmpd="sng" w="9525">
              <a:solidFill>
                <a:srgbClr val="666666"/>
              </a:solidFill>
              <a:prstDash val="solid"/>
              <a:round/>
              <a:headEnd len="med" w="med" type="none"/>
              <a:tailEnd len="med" w="med" type="none"/>
            </a:ln>
          </p:spPr>
        </p:cxnSp>
        <p:sp>
          <p:nvSpPr>
            <p:cNvPr id="1180" name="Google Shape;1180;p80"/>
            <p:cNvSpPr/>
            <p:nvPr/>
          </p:nvSpPr>
          <p:spPr>
            <a:xfrm>
              <a:off x="6071675" y="3806738"/>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81" name="Google Shape;1181;p80"/>
            <p:cNvCxnSpPr>
              <a:stCxn id="1180" idx="4"/>
            </p:cNvCxnSpPr>
            <p:nvPr/>
          </p:nvCxnSpPr>
          <p:spPr>
            <a:xfrm>
              <a:off x="6120125" y="3903638"/>
              <a:ext cx="0" cy="348000"/>
            </a:xfrm>
            <a:prstGeom prst="straightConnector1">
              <a:avLst/>
            </a:prstGeom>
            <a:noFill/>
            <a:ln cap="flat" cmpd="sng" w="9525">
              <a:solidFill>
                <a:srgbClr val="666666"/>
              </a:solidFill>
              <a:prstDash val="solid"/>
              <a:round/>
              <a:headEnd len="med" w="med" type="none"/>
              <a:tailEnd len="med" w="med" type="none"/>
            </a:ln>
          </p:spPr>
        </p:cxnSp>
      </p:grpSp>
      <p:pic>
        <p:nvPicPr>
          <p:cNvPr id="1182" name="Google Shape;1182;p80"/>
          <p:cNvPicPr preferRelativeResize="0"/>
          <p:nvPr/>
        </p:nvPicPr>
        <p:blipFill>
          <a:blip r:embed="rId4">
            <a:alphaModFix/>
          </a:blip>
          <a:stretch>
            <a:fillRect/>
          </a:stretch>
        </p:blipFill>
        <p:spPr>
          <a:xfrm>
            <a:off x="4116761" y="3810868"/>
            <a:ext cx="217484" cy="217466"/>
          </a:xfrm>
          <a:prstGeom prst="rect">
            <a:avLst/>
          </a:prstGeom>
          <a:noFill/>
          <a:ln>
            <a:noFill/>
          </a:ln>
        </p:spPr>
      </p:pic>
      <p:pic>
        <p:nvPicPr>
          <p:cNvPr id="1183" name="Google Shape;1183;p80"/>
          <p:cNvPicPr preferRelativeResize="0"/>
          <p:nvPr/>
        </p:nvPicPr>
        <p:blipFill>
          <a:blip r:embed="rId5">
            <a:alphaModFix/>
          </a:blip>
          <a:stretch>
            <a:fillRect/>
          </a:stretch>
        </p:blipFill>
        <p:spPr>
          <a:xfrm>
            <a:off x="4686229" y="3808909"/>
            <a:ext cx="326532" cy="169795"/>
          </a:xfrm>
          <a:prstGeom prst="rect">
            <a:avLst/>
          </a:prstGeom>
          <a:noFill/>
          <a:ln>
            <a:noFill/>
          </a:ln>
        </p:spPr>
      </p:pic>
      <p:pic>
        <p:nvPicPr>
          <p:cNvPr id="1184" name="Google Shape;1184;p80"/>
          <p:cNvPicPr preferRelativeResize="0"/>
          <p:nvPr/>
        </p:nvPicPr>
        <p:blipFill>
          <a:blip r:embed="rId6">
            <a:alphaModFix/>
          </a:blip>
          <a:stretch>
            <a:fillRect/>
          </a:stretch>
        </p:blipFill>
        <p:spPr>
          <a:xfrm>
            <a:off x="3608177" y="3818717"/>
            <a:ext cx="140166" cy="227821"/>
          </a:xfrm>
          <a:prstGeom prst="rect">
            <a:avLst/>
          </a:prstGeom>
          <a:noFill/>
          <a:ln>
            <a:noFill/>
          </a:ln>
        </p:spPr>
      </p:pic>
      <p:sp>
        <p:nvSpPr>
          <p:cNvPr id="1185" name="Google Shape;1185;p80"/>
          <p:cNvSpPr/>
          <p:nvPr/>
        </p:nvSpPr>
        <p:spPr>
          <a:xfrm>
            <a:off x="5123660" y="3611908"/>
            <a:ext cx="160676" cy="228059"/>
          </a:xfrm>
          <a:custGeom>
            <a:rect b="b" l="l" r="r" t="t"/>
            <a:pathLst>
              <a:path extrusionOk="0" h="10465" w="7373">
                <a:moveTo>
                  <a:pt x="7373" y="0"/>
                </a:moveTo>
                <a:lnTo>
                  <a:pt x="0" y="10465"/>
                </a:lnTo>
              </a:path>
            </a:pathLst>
          </a:custGeom>
          <a:noFill/>
          <a:ln cap="flat" cmpd="sng" w="9525">
            <a:solidFill>
              <a:srgbClr val="666666"/>
            </a:solidFill>
            <a:prstDash val="dot"/>
            <a:round/>
            <a:headEnd len="med" w="med" type="none"/>
            <a:tailEnd len="med" w="med" type="triangle"/>
          </a:ln>
        </p:spPr>
      </p:sp>
      <p:pic>
        <p:nvPicPr>
          <p:cNvPr id="1186" name="Google Shape;1186;p80"/>
          <p:cNvPicPr preferRelativeResize="0"/>
          <p:nvPr/>
        </p:nvPicPr>
        <p:blipFill>
          <a:blip r:embed="rId3">
            <a:alphaModFix/>
          </a:blip>
          <a:stretch>
            <a:fillRect/>
          </a:stretch>
        </p:blipFill>
        <p:spPr>
          <a:xfrm>
            <a:off x="2670427" y="2121252"/>
            <a:ext cx="159588" cy="159588"/>
          </a:xfrm>
          <a:prstGeom prst="rect">
            <a:avLst/>
          </a:prstGeom>
          <a:noFill/>
          <a:ln>
            <a:noFill/>
          </a:ln>
        </p:spPr>
      </p:pic>
      <p:pic>
        <p:nvPicPr>
          <p:cNvPr id="1187" name="Google Shape;1187;p80"/>
          <p:cNvPicPr preferRelativeResize="0"/>
          <p:nvPr/>
        </p:nvPicPr>
        <p:blipFill>
          <a:blip r:embed="rId3">
            <a:alphaModFix/>
          </a:blip>
          <a:stretch>
            <a:fillRect/>
          </a:stretch>
        </p:blipFill>
        <p:spPr>
          <a:xfrm>
            <a:off x="2816647" y="2072512"/>
            <a:ext cx="159588" cy="159588"/>
          </a:xfrm>
          <a:prstGeom prst="rect">
            <a:avLst/>
          </a:prstGeom>
          <a:noFill/>
          <a:ln>
            <a:noFill/>
          </a:ln>
        </p:spPr>
      </p:pic>
      <p:pic>
        <p:nvPicPr>
          <p:cNvPr id="1188" name="Google Shape;1188;p80"/>
          <p:cNvPicPr preferRelativeResize="0"/>
          <p:nvPr/>
        </p:nvPicPr>
        <p:blipFill>
          <a:blip r:embed="rId3">
            <a:alphaModFix/>
          </a:blip>
          <a:stretch>
            <a:fillRect/>
          </a:stretch>
        </p:blipFill>
        <p:spPr>
          <a:xfrm>
            <a:off x="2962866" y="2121252"/>
            <a:ext cx="159588" cy="159588"/>
          </a:xfrm>
          <a:prstGeom prst="rect">
            <a:avLst/>
          </a:prstGeom>
          <a:noFill/>
          <a:ln>
            <a:noFill/>
          </a:ln>
        </p:spPr>
      </p:pic>
      <p:pic>
        <p:nvPicPr>
          <p:cNvPr id="1189" name="Google Shape;1189;p80"/>
          <p:cNvPicPr preferRelativeResize="0"/>
          <p:nvPr/>
        </p:nvPicPr>
        <p:blipFill>
          <a:blip r:embed="rId3">
            <a:alphaModFix/>
          </a:blip>
          <a:stretch>
            <a:fillRect/>
          </a:stretch>
        </p:blipFill>
        <p:spPr>
          <a:xfrm>
            <a:off x="2816647" y="2218732"/>
            <a:ext cx="159588" cy="159588"/>
          </a:xfrm>
          <a:prstGeom prst="rect">
            <a:avLst/>
          </a:prstGeom>
          <a:noFill/>
          <a:ln>
            <a:noFill/>
          </a:ln>
        </p:spPr>
      </p:pic>
      <p:cxnSp>
        <p:nvCxnSpPr>
          <p:cNvPr id="1190" name="Google Shape;1190;p80"/>
          <p:cNvCxnSpPr>
            <a:endCxn id="1176" idx="1"/>
          </p:cNvCxnSpPr>
          <p:nvPr/>
        </p:nvCxnSpPr>
        <p:spPr>
          <a:xfrm>
            <a:off x="4205556" y="3529344"/>
            <a:ext cx="258000" cy="337200"/>
          </a:xfrm>
          <a:prstGeom prst="straightConnector1">
            <a:avLst/>
          </a:prstGeom>
          <a:noFill/>
          <a:ln cap="flat" cmpd="sng" w="9525">
            <a:solidFill>
              <a:srgbClr val="666666"/>
            </a:solidFill>
            <a:prstDash val="solid"/>
            <a:round/>
            <a:headEnd len="med" w="med" type="none"/>
            <a:tailEnd len="med" w="med" type="none"/>
          </a:ln>
        </p:spPr>
      </p:cxnSp>
      <p:grpSp>
        <p:nvGrpSpPr>
          <p:cNvPr id="1191" name="Google Shape;1191;p80"/>
          <p:cNvGrpSpPr/>
          <p:nvPr/>
        </p:nvGrpSpPr>
        <p:grpSpPr>
          <a:xfrm>
            <a:off x="5914801" y="2048146"/>
            <a:ext cx="452027" cy="305808"/>
            <a:chOff x="5684426" y="1763196"/>
            <a:chExt cx="452027" cy="305808"/>
          </a:xfrm>
        </p:grpSpPr>
        <p:pic>
          <p:nvPicPr>
            <p:cNvPr id="1192" name="Google Shape;1192;p80"/>
            <p:cNvPicPr preferRelativeResize="0"/>
            <p:nvPr/>
          </p:nvPicPr>
          <p:blipFill>
            <a:blip r:embed="rId3">
              <a:alphaModFix/>
            </a:blip>
            <a:stretch>
              <a:fillRect/>
            </a:stretch>
          </p:blipFill>
          <p:spPr>
            <a:xfrm>
              <a:off x="5684426" y="1811936"/>
              <a:ext cx="159588" cy="159588"/>
            </a:xfrm>
            <a:prstGeom prst="rect">
              <a:avLst/>
            </a:prstGeom>
            <a:noFill/>
            <a:ln>
              <a:noFill/>
            </a:ln>
          </p:spPr>
        </p:pic>
        <p:pic>
          <p:nvPicPr>
            <p:cNvPr id="1193" name="Google Shape;1193;p80"/>
            <p:cNvPicPr preferRelativeResize="0"/>
            <p:nvPr/>
          </p:nvPicPr>
          <p:blipFill>
            <a:blip r:embed="rId3">
              <a:alphaModFix/>
            </a:blip>
            <a:stretch>
              <a:fillRect/>
            </a:stretch>
          </p:blipFill>
          <p:spPr>
            <a:xfrm>
              <a:off x="5830645" y="1763196"/>
              <a:ext cx="159588" cy="159588"/>
            </a:xfrm>
            <a:prstGeom prst="rect">
              <a:avLst/>
            </a:prstGeom>
            <a:noFill/>
            <a:ln>
              <a:noFill/>
            </a:ln>
          </p:spPr>
        </p:pic>
        <p:pic>
          <p:nvPicPr>
            <p:cNvPr id="1194" name="Google Shape;1194;p80"/>
            <p:cNvPicPr preferRelativeResize="0"/>
            <p:nvPr/>
          </p:nvPicPr>
          <p:blipFill>
            <a:blip r:embed="rId3">
              <a:alphaModFix/>
            </a:blip>
            <a:stretch>
              <a:fillRect/>
            </a:stretch>
          </p:blipFill>
          <p:spPr>
            <a:xfrm>
              <a:off x="5976865" y="1811936"/>
              <a:ext cx="159588" cy="159588"/>
            </a:xfrm>
            <a:prstGeom prst="rect">
              <a:avLst/>
            </a:prstGeom>
            <a:noFill/>
            <a:ln>
              <a:noFill/>
            </a:ln>
          </p:spPr>
        </p:pic>
        <p:pic>
          <p:nvPicPr>
            <p:cNvPr id="1195" name="Google Shape;1195;p80"/>
            <p:cNvPicPr preferRelativeResize="0"/>
            <p:nvPr/>
          </p:nvPicPr>
          <p:blipFill>
            <a:blip r:embed="rId3">
              <a:alphaModFix/>
            </a:blip>
            <a:stretch>
              <a:fillRect/>
            </a:stretch>
          </p:blipFill>
          <p:spPr>
            <a:xfrm>
              <a:off x="5830645" y="1909416"/>
              <a:ext cx="159588" cy="159588"/>
            </a:xfrm>
            <a:prstGeom prst="rect">
              <a:avLst/>
            </a:prstGeom>
            <a:noFill/>
            <a:ln>
              <a:noFill/>
            </a:ln>
          </p:spPr>
        </p:pic>
      </p:grpSp>
      <p:pic>
        <p:nvPicPr>
          <p:cNvPr id="1196" name="Google Shape;1196;p80"/>
          <p:cNvPicPr preferRelativeResize="0"/>
          <p:nvPr/>
        </p:nvPicPr>
        <p:blipFill>
          <a:blip r:embed="rId3">
            <a:alphaModFix/>
          </a:blip>
          <a:stretch>
            <a:fillRect/>
          </a:stretch>
        </p:blipFill>
        <p:spPr>
          <a:xfrm>
            <a:off x="6098027" y="2818652"/>
            <a:ext cx="159588" cy="159588"/>
          </a:xfrm>
          <a:prstGeom prst="rect">
            <a:avLst/>
          </a:prstGeom>
          <a:noFill/>
          <a:ln>
            <a:noFill/>
          </a:ln>
        </p:spPr>
      </p:pic>
      <p:pic>
        <p:nvPicPr>
          <p:cNvPr id="1197" name="Google Shape;1197;p80"/>
          <p:cNvPicPr preferRelativeResize="0"/>
          <p:nvPr/>
        </p:nvPicPr>
        <p:blipFill>
          <a:blip r:embed="rId3">
            <a:alphaModFix/>
          </a:blip>
          <a:stretch>
            <a:fillRect/>
          </a:stretch>
        </p:blipFill>
        <p:spPr>
          <a:xfrm>
            <a:off x="6244247" y="2769912"/>
            <a:ext cx="159588" cy="159588"/>
          </a:xfrm>
          <a:prstGeom prst="rect">
            <a:avLst/>
          </a:prstGeom>
          <a:noFill/>
          <a:ln>
            <a:noFill/>
          </a:ln>
        </p:spPr>
      </p:pic>
      <p:pic>
        <p:nvPicPr>
          <p:cNvPr id="1198" name="Google Shape;1198;p80"/>
          <p:cNvPicPr preferRelativeResize="0"/>
          <p:nvPr/>
        </p:nvPicPr>
        <p:blipFill>
          <a:blip r:embed="rId3">
            <a:alphaModFix/>
          </a:blip>
          <a:stretch>
            <a:fillRect/>
          </a:stretch>
        </p:blipFill>
        <p:spPr>
          <a:xfrm>
            <a:off x="6390466" y="2818652"/>
            <a:ext cx="159588" cy="159588"/>
          </a:xfrm>
          <a:prstGeom prst="rect">
            <a:avLst/>
          </a:prstGeom>
          <a:noFill/>
          <a:ln>
            <a:noFill/>
          </a:ln>
        </p:spPr>
      </p:pic>
      <p:pic>
        <p:nvPicPr>
          <p:cNvPr id="1199" name="Google Shape;1199;p80"/>
          <p:cNvPicPr preferRelativeResize="0"/>
          <p:nvPr/>
        </p:nvPicPr>
        <p:blipFill>
          <a:blip r:embed="rId3">
            <a:alphaModFix/>
          </a:blip>
          <a:stretch>
            <a:fillRect/>
          </a:stretch>
        </p:blipFill>
        <p:spPr>
          <a:xfrm>
            <a:off x="6244247" y="2916132"/>
            <a:ext cx="159588" cy="159588"/>
          </a:xfrm>
          <a:prstGeom prst="rect">
            <a:avLst/>
          </a:prstGeom>
          <a:noFill/>
          <a:ln>
            <a:noFill/>
          </a:ln>
        </p:spPr>
      </p:pic>
      <p:sp>
        <p:nvSpPr>
          <p:cNvPr id="1200" name="Google Shape;1200;p80"/>
          <p:cNvSpPr/>
          <p:nvPr/>
        </p:nvSpPr>
        <p:spPr>
          <a:xfrm>
            <a:off x="1406675" y="1052050"/>
            <a:ext cx="6211800" cy="2568300"/>
          </a:xfrm>
          <a:prstGeom prst="blockArc">
            <a:avLst>
              <a:gd fmla="val 10800000" name="adj1"/>
              <a:gd fmla="val 0" name="adj2"/>
              <a:gd fmla="val 25000" name="adj3"/>
            </a:avLst>
          </a:prstGeom>
          <a:solidFill>
            <a:srgbClr val="82C7A5">
              <a:alpha val="491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80"/>
          <p:cNvSpPr txBox="1"/>
          <p:nvPr>
            <p:ph type="title"/>
          </p:nvPr>
        </p:nvSpPr>
        <p:spPr>
          <a:xfrm>
            <a:off x="588900" y="4"/>
            <a:ext cx="7966200" cy="751800"/>
          </a:xfrm>
          <a:prstGeom prst="rect">
            <a:avLst/>
          </a:prstGeom>
          <a:noFill/>
          <a:ln>
            <a:noFill/>
          </a:ln>
        </p:spPr>
        <p:txBody>
          <a:bodyPr anchorCtr="0" anchor="ctr" bIns="34275" lIns="68550" spcFirstLastPara="1" rIns="68550" wrap="square" tIns="34275">
            <a:noAutofit/>
          </a:bodyPr>
          <a:lstStyle/>
          <a:p>
            <a:pPr indent="0" lvl="0" marL="0" rtl="0" algn="ctr">
              <a:lnSpc>
                <a:spcPct val="90000"/>
              </a:lnSpc>
              <a:spcBef>
                <a:spcPts val="0"/>
              </a:spcBef>
              <a:spcAft>
                <a:spcPts val="0"/>
              </a:spcAft>
              <a:buSzPts val="3900"/>
              <a:buNone/>
            </a:pPr>
            <a:r>
              <a:rPr b="1" lang="en-GB" sz="2000"/>
              <a:t>Federated Governance</a:t>
            </a:r>
            <a:endParaRPr b="1" sz="2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5" name="Shape 1205"/>
        <p:cNvGrpSpPr/>
        <p:nvPr/>
      </p:nvGrpSpPr>
      <p:grpSpPr>
        <a:xfrm>
          <a:off x="0" y="0"/>
          <a:ext cx="0" cy="0"/>
          <a:chOff x="0" y="0"/>
          <a:chExt cx="0" cy="0"/>
        </a:xfrm>
      </p:grpSpPr>
      <p:sp>
        <p:nvSpPr>
          <p:cNvPr id="1206" name="Google Shape;1206;p81"/>
          <p:cNvSpPr/>
          <p:nvPr/>
        </p:nvSpPr>
        <p:spPr>
          <a:xfrm>
            <a:off x="3218690" y="1634325"/>
            <a:ext cx="1378500" cy="954900"/>
          </a:xfrm>
          <a:prstGeom prst="roundRect">
            <a:avLst>
              <a:gd fmla="val 50000" name="adj"/>
            </a:avLst>
          </a:prstGeom>
          <a:solidFill>
            <a:srgbClr val="FFFFFF"/>
          </a:solidFill>
          <a:ln cap="flat" cmpd="sng" w="9525">
            <a:solidFill>
              <a:srgbClr val="A1A7AC"/>
            </a:solidFill>
            <a:prstDash val="solid"/>
            <a:round/>
            <a:headEnd len="sm" w="sm" type="none"/>
            <a:tailEnd len="sm" w="sm" type="none"/>
          </a:ln>
          <a:effectLst>
            <a:outerShdw blurRad="57150" rotWithShape="0" algn="bl" dir="5400000" dist="19050">
              <a:srgbClr val="000000">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81"/>
          <p:cNvSpPr/>
          <p:nvPr/>
        </p:nvSpPr>
        <p:spPr>
          <a:xfrm>
            <a:off x="3425017" y="2894880"/>
            <a:ext cx="965700" cy="669000"/>
          </a:xfrm>
          <a:prstGeom prst="roundRect">
            <a:avLst>
              <a:gd fmla="val 50000" name="adj"/>
            </a:avLst>
          </a:prstGeom>
          <a:solidFill>
            <a:srgbClr val="FFFFFF"/>
          </a:solidFill>
          <a:ln cap="flat" cmpd="sng" w="9525">
            <a:solidFill>
              <a:srgbClr val="A1A7AC"/>
            </a:solidFill>
            <a:prstDash val="solid"/>
            <a:round/>
            <a:headEnd len="sm" w="sm" type="none"/>
            <a:tailEnd len="sm" w="sm" type="none"/>
          </a:ln>
          <a:effectLst>
            <a:outerShdw blurRad="57150" rotWithShape="0" algn="bl" dir="5400000" dist="19050">
              <a:srgbClr val="000000">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81"/>
          <p:cNvSpPr/>
          <p:nvPr/>
        </p:nvSpPr>
        <p:spPr>
          <a:xfrm>
            <a:off x="4826330" y="2751974"/>
            <a:ext cx="1378500" cy="954900"/>
          </a:xfrm>
          <a:prstGeom prst="roundRect">
            <a:avLst>
              <a:gd fmla="val 50000" name="adj"/>
            </a:avLst>
          </a:prstGeom>
          <a:solidFill>
            <a:srgbClr val="FFFFFF"/>
          </a:solidFill>
          <a:ln cap="flat" cmpd="sng" w="9525">
            <a:solidFill>
              <a:srgbClr val="A1A7AC"/>
            </a:solidFill>
            <a:prstDash val="solid"/>
            <a:round/>
            <a:headEnd len="sm" w="sm" type="none"/>
            <a:tailEnd len="sm" w="sm" type="none"/>
          </a:ln>
          <a:effectLst>
            <a:outerShdw blurRad="57150" rotWithShape="0" algn="bl" dir="5400000" dist="19050">
              <a:srgbClr val="000000">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81"/>
          <p:cNvSpPr/>
          <p:nvPr/>
        </p:nvSpPr>
        <p:spPr>
          <a:xfrm>
            <a:off x="5025705" y="1897480"/>
            <a:ext cx="965700" cy="669000"/>
          </a:xfrm>
          <a:prstGeom prst="roundRect">
            <a:avLst>
              <a:gd fmla="val 50000" name="adj"/>
            </a:avLst>
          </a:prstGeom>
          <a:solidFill>
            <a:srgbClr val="FFFFFF"/>
          </a:solidFill>
          <a:ln cap="flat" cmpd="sng" w="9525">
            <a:solidFill>
              <a:srgbClr val="A1A7AC"/>
            </a:solidFill>
            <a:prstDash val="solid"/>
            <a:round/>
            <a:headEnd len="sm" w="sm" type="none"/>
            <a:tailEnd len="sm" w="sm" type="none"/>
          </a:ln>
          <a:effectLst>
            <a:outerShdw blurRad="57150" rotWithShape="0" algn="bl" dir="5400000" dist="19050">
              <a:srgbClr val="000000">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81"/>
          <p:cNvSpPr/>
          <p:nvPr/>
        </p:nvSpPr>
        <p:spPr>
          <a:xfrm>
            <a:off x="3938701" y="1878891"/>
            <a:ext cx="560400" cy="365400"/>
          </a:xfrm>
          <a:prstGeom prst="hexagon">
            <a:avLst>
              <a:gd fmla="val 25000" name="adj"/>
              <a:gd fmla="val 115470" name="vf"/>
            </a:avLst>
          </a:prstGeom>
          <a:solidFill>
            <a:srgbClr val="00A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81"/>
          <p:cNvSpPr/>
          <p:nvPr/>
        </p:nvSpPr>
        <p:spPr>
          <a:xfrm>
            <a:off x="4014979" y="1990633"/>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81"/>
          <p:cNvSpPr/>
          <p:nvPr/>
        </p:nvSpPr>
        <p:spPr>
          <a:xfrm>
            <a:off x="4176702" y="1990633"/>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81"/>
          <p:cNvSpPr/>
          <p:nvPr/>
        </p:nvSpPr>
        <p:spPr>
          <a:xfrm>
            <a:off x="4338425" y="1990633"/>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81"/>
          <p:cNvSpPr/>
          <p:nvPr/>
        </p:nvSpPr>
        <p:spPr>
          <a:xfrm>
            <a:off x="3428301" y="2085375"/>
            <a:ext cx="560400" cy="365400"/>
          </a:xfrm>
          <a:prstGeom prst="hexagon">
            <a:avLst>
              <a:gd fmla="val 25000" name="adj"/>
              <a:gd fmla="val 115470" name="vf"/>
            </a:avLst>
          </a:prstGeom>
          <a:solidFill>
            <a:srgbClr val="00BC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81"/>
          <p:cNvSpPr/>
          <p:nvPr/>
        </p:nvSpPr>
        <p:spPr>
          <a:xfrm>
            <a:off x="3504557" y="2197117"/>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81"/>
          <p:cNvSpPr/>
          <p:nvPr/>
        </p:nvSpPr>
        <p:spPr>
          <a:xfrm>
            <a:off x="3666280" y="2197117"/>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81"/>
          <p:cNvSpPr/>
          <p:nvPr/>
        </p:nvSpPr>
        <p:spPr>
          <a:xfrm>
            <a:off x="3828003" y="2197117"/>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81"/>
          <p:cNvSpPr/>
          <p:nvPr/>
        </p:nvSpPr>
        <p:spPr>
          <a:xfrm rot="5400000">
            <a:off x="4277196" y="2037747"/>
            <a:ext cx="51300" cy="441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81"/>
          <p:cNvSpPr/>
          <p:nvPr/>
        </p:nvSpPr>
        <p:spPr>
          <a:xfrm rot="5400000">
            <a:off x="4113253" y="2037747"/>
            <a:ext cx="51300" cy="441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81"/>
          <p:cNvSpPr/>
          <p:nvPr/>
        </p:nvSpPr>
        <p:spPr>
          <a:xfrm rot="5400000">
            <a:off x="3765593" y="2242197"/>
            <a:ext cx="51300" cy="441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81"/>
          <p:cNvSpPr/>
          <p:nvPr/>
        </p:nvSpPr>
        <p:spPr>
          <a:xfrm rot="5400000">
            <a:off x="3606833" y="2242197"/>
            <a:ext cx="51300" cy="441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81"/>
          <p:cNvSpPr/>
          <p:nvPr/>
        </p:nvSpPr>
        <p:spPr>
          <a:xfrm>
            <a:off x="5235316" y="2049284"/>
            <a:ext cx="560400" cy="365400"/>
          </a:xfrm>
          <a:prstGeom prst="hexagon">
            <a:avLst>
              <a:gd fmla="val 25000" name="adj"/>
              <a:gd fmla="val 115470" name="vf"/>
            </a:avLst>
          </a:prstGeom>
          <a:solidFill>
            <a:srgbClr val="00A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81"/>
          <p:cNvSpPr/>
          <p:nvPr/>
        </p:nvSpPr>
        <p:spPr>
          <a:xfrm>
            <a:off x="5311572" y="2161077"/>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81"/>
          <p:cNvSpPr/>
          <p:nvPr/>
        </p:nvSpPr>
        <p:spPr>
          <a:xfrm>
            <a:off x="5473295" y="2161077"/>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81"/>
          <p:cNvSpPr/>
          <p:nvPr/>
        </p:nvSpPr>
        <p:spPr>
          <a:xfrm>
            <a:off x="5635018" y="2161077"/>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81"/>
          <p:cNvSpPr/>
          <p:nvPr/>
        </p:nvSpPr>
        <p:spPr>
          <a:xfrm rot="5400000">
            <a:off x="5572608" y="2209917"/>
            <a:ext cx="51300" cy="441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81"/>
          <p:cNvSpPr/>
          <p:nvPr/>
        </p:nvSpPr>
        <p:spPr>
          <a:xfrm rot="5400000">
            <a:off x="5413848" y="2209917"/>
            <a:ext cx="51300" cy="441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81"/>
          <p:cNvSpPr/>
          <p:nvPr/>
        </p:nvSpPr>
        <p:spPr>
          <a:xfrm>
            <a:off x="3634628" y="3046684"/>
            <a:ext cx="560400" cy="365400"/>
          </a:xfrm>
          <a:prstGeom prst="hexagon">
            <a:avLst>
              <a:gd fmla="val 25000" name="adj"/>
              <a:gd fmla="val 115470" name="vf"/>
            </a:avLst>
          </a:prstGeom>
          <a:solidFill>
            <a:srgbClr val="00BC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81"/>
          <p:cNvSpPr/>
          <p:nvPr/>
        </p:nvSpPr>
        <p:spPr>
          <a:xfrm>
            <a:off x="3720450" y="3158477"/>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81"/>
          <p:cNvSpPr/>
          <p:nvPr/>
        </p:nvSpPr>
        <p:spPr>
          <a:xfrm>
            <a:off x="3872607" y="3158477"/>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81"/>
          <p:cNvSpPr/>
          <p:nvPr/>
        </p:nvSpPr>
        <p:spPr>
          <a:xfrm>
            <a:off x="4034330" y="3158477"/>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81"/>
          <p:cNvSpPr/>
          <p:nvPr/>
        </p:nvSpPr>
        <p:spPr>
          <a:xfrm rot="5400000">
            <a:off x="3971919" y="3207317"/>
            <a:ext cx="51300" cy="441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81"/>
          <p:cNvSpPr/>
          <p:nvPr/>
        </p:nvSpPr>
        <p:spPr>
          <a:xfrm rot="5400000">
            <a:off x="3813159" y="3207317"/>
            <a:ext cx="51300" cy="441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81"/>
          <p:cNvSpPr/>
          <p:nvPr/>
        </p:nvSpPr>
        <p:spPr>
          <a:xfrm>
            <a:off x="5546341" y="2996539"/>
            <a:ext cx="560400" cy="365400"/>
          </a:xfrm>
          <a:prstGeom prst="hexagon">
            <a:avLst>
              <a:gd fmla="val 25000" name="adj"/>
              <a:gd fmla="val 115470" name="vf"/>
            </a:avLst>
          </a:prstGeom>
          <a:solidFill>
            <a:srgbClr val="00A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81"/>
          <p:cNvSpPr/>
          <p:nvPr/>
        </p:nvSpPr>
        <p:spPr>
          <a:xfrm>
            <a:off x="5622619" y="3108281"/>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81"/>
          <p:cNvSpPr/>
          <p:nvPr/>
        </p:nvSpPr>
        <p:spPr>
          <a:xfrm>
            <a:off x="5784342" y="3108281"/>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81"/>
          <p:cNvSpPr/>
          <p:nvPr/>
        </p:nvSpPr>
        <p:spPr>
          <a:xfrm>
            <a:off x="5946065" y="3108281"/>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81"/>
          <p:cNvSpPr/>
          <p:nvPr/>
        </p:nvSpPr>
        <p:spPr>
          <a:xfrm>
            <a:off x="5035941" y="3203023"/>
            <a:ext cx="560400" cy="365400"/>
          </a:xfrm>
          <a:prstGeom prst="hexagon">
            <a:avLst>
              <a:gd fmla="val 25000" name="adj"/>
              <a:gd fmla="val 115470" name="vf"/>
            </a:avLst>
          </a:prstGeom>
          <a:solidFill>
            <a:srgbClr val="00BC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81"/>
          <p:cNvSpPr/>
          <p:nvPr/>
        </p:nvSpPr>
        <p:spPr>
          <a:xfrm>
            <a:off x="5112197" y="3314765"/>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81"/>
          <p:cNvSpPr/>
          <p:nvPr/>
        </p:nvSpPr>
        <p:spPr>
          <a:xfrm>
            <a:off x="5273920" y="3314765"/>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81"/>
          <p:cNvSpPr/>
          <p:nvPr/>
        </p:nvSpPr>
        <p:spPr>
          <a:xfrm>
            <a:off x="5435643" y="3314765"/>
            <a:ext cx="84600" cy="14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81"/>
          <p:cNvSpPr/>
          <p:nvPr/>
        </p:nvSpPr>
        <p:spPr>
          <a:xfrm rot="5400000">
            <a:off x="5884836" y="3155395"/>
            <a:ext cx="51300" cy="441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81"/>
          <p:cNvSpPr/>
          <p:nvPr/>
        </p:nvSpPr>
        <p:spPr>
          <a:xfrm rot="5400000">
            <a:off x="5720893" y="3155395"/>
            <a:ext cx="51300" cy="441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81"/>
          <p:cNvSpPr/>
          <p:nvPr/>
        </p:nvSpPr>
        <p:spPr>
          <a:xfrm rot="5400000">
            <a:off x="5373233" y="3359845"/>
            <a:ext cx="51300" cy="441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81"/>
          <p:cNvSpPr/>
          <p:nvPr/>
        </p:nvSpPr>
        <p:spPr>
          <a:xfrm rot="5400000">
            <a:off x="5214473" y="3359845"/>
            <a:ext cx="51300" cy="441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81"/>
          <p:cNvSpPr/>
          <p:nvPr/>
        </p:nvSpPr>
        <p:spPr>
          <a:xfrm>
            <a:off x="4720160" y="2069468"/>
            <a:ext cx="84600" cy="846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47" name="Google Shape;1247;p81"/>
          <p:cNvCxnSpPr>
            <a:endCxn id="1246" idx="2"/>
          </p:cNvCxnSpPr>
          <p:nvPr/>
        </p:nvCxnSpPr>
        <p:spPr>
          <a:xfrm>
            <a:off x="4596860" y="2111768"/>
            <a:ext cx="123300" cy="0"/>
          </a:xfrm>
          <a:prstGeom prst="straightConnector1">
            <a:avLst/>
          </a:prstGeom>
          <a:noFill/>
          <a:ln cap="flat" cmpd="sng" w="9525">
            <a:solidFill>
              <a:srgbClr val="666666"/>
            </a:solidFill>
            <a:prstDash val="solid"/>
            <a:round/>
            <a:headEnd len="med" w="med" type="none"/>
            <a:tailEnd len="med" w="med" type="none"/>
          </a:ln>
        </p:spPr>
      </p:cxnSp>
      <p:sp>
        <p:nvSpPr>
          <p:cNvPr id="1248" name="Google Shape;1248;p81"/>
          <p:cNvSpPr/>
          <p:nvPr/>
        </p:nvSpPr>
        <p:spPr>
          <a:xfrm>
            <a:off x="4873728" y="2481947"/>
            <a:ext cx="84600" cy="846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81"/>
          <p:cNvSpPr/>
          <p:nvPr/>
        </p:nvSpPr>
        <p:spPr>
          <a:xfrm>
            <a:off x="4949455" y="2407615"/>
            <a:ext cx="119205" cy="88107"/>
          </a:xfrm>
          <a:custGeom>
            <a:rect b="b" l="l" r="r" t="t"/>
            <a:pathLst>
              <a:path extrusionOk="0" h="4043" w="5470">
                <a:moveTo>
                  <a:pt x="0" y="4043"/>
                </a:moveTo>
                <a:lnTo>
                  <a:pt x="5470" y="0"/>
                </a:lnTo>
              </a:path>
            </a:pathLst>
          </a:custGeom>
          <a:noFill/>
          <a:ln cap="flat" cmpd="sng" w="9525">
            <a:solidFill>
              <a:srgbClr val="666666"/>
            </a:solidFill>
            <a:prstDash val="solid"/>
            <a:round/>
            <a:headEnd len="med" w="med" type="none"/>
            <a:tailEnd len="med" w="med" type="none"/>
          </a:ln>
        </p:spPr>
      </p:sp>
      <p:sp>
        <p:nvSpPr>
          <p:cNvPr id="1250" name="Google Shape;1250;p81"/>
          <p:cNvSpPr/>
          <p:nvPr/>
        </p:nvSpPr>
        <p:spPr>
          <a:xfrm>
            <a:off x="4601764" y="3187116"/>
            <a:ext cx="84600" cy="846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51" name="Google Shape;1251;p81"/>
          <p:cNvCxnSpPr>
            <a:stCxn id="1250" idx="6"/>
          </p:cNvCxnSpPr>
          <p:nvPr/>
        </p:nvCxnSpPr>
        <p:spPr>
          <a:xfrm>
            <a:off x="4686364" y="3229416"/>
            <a:ext cx="140100" cy="0"/>
          </a:xfrm>
          <a:prstGeom prst="straightConnector1">
            <a:avLst/>
          </a:prstGeom>
          <a:noFill/>
          <a:ln cap="flat" cmpd="sng" w="9525">
            <a:solidFill>
              <a:srgbClr val="666666"/>
            </a:solidFill>
            <a:prstDash val="solid"/>
            <a:round/>
            <a:headEnd len="med" w="med" type="none"/>
            <a:tailEnd len="med" w="med" type="none"/>
          </a:ln>
        </p:spPr>
      </p:cxnSp>
      <p:sp>
        <p:nvSpPr>
          <p:cNvPr id="1252" name="Google Shape;1252;p81"/>
          <p:cNvSpPr/>
          <p:nvPr/>
        </p:nvSpPr>
        <p:spPr>
          <a:xfrm>
            <a:off x="4470271" y="2799479"/>
            <a:ext cx="84600" cy="846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81"/>
          <p:cNvSpPr/>
          <p:nvPr/>
        </p:nvSpPr>
        <p:spPr>
          <a:xfrm>
            <a:off x="4311908" y="2874095"/>
            <a:ext cx="160698" cy="145138"/>
          </a:xfrm>
          <a:custGeom>
            <a:rect b="b" l="l" r="r" t="t"/>
            <a:pathLst>
              <a:path extrusionOk="0" h="6660" w="7374">
                <a:moveTo>
                  <a:pt x="7374" y="0"/>
                </a:moveTo>
                <a:lnTo>
                  <a:pt x="0" y="6660"/>
                </a:lnTo>
              </a:path>
            </a:pathLst>
          </a:custGeom>
          <a:noFill/>
          <a:ln cap="flat" cmpd="sng" w="9525">
            <a:solidFill>
              <a:srgbClr val="666666"/>
            </a:solidFill>
            <a:prstDash val="solid"/>
            <a:round/>
            <a:headEnd len="med" w="med" type="none"/>
            <a:tailEnd len="med" w="med" type="none"/>
          </a:ln>
        </p:spPr>
      </p:sp>
      <p:sp>
        <p:nvSpPr>
          <p:cNvPr id="1254" name="Google Shape;1254;p81"/>
          <p:cNvSpPr/>
          <p:nvPr/>
        </p:nvSpPr>
        <p:spPr>
          <a:xfrm>
            <a:off x="4778410" y="2153628"/>
            <a:ext cx="108854" cy="336912"/>
          </a:xfrm>
          <a:custGeom>
            <a:rect b="b" l="l" r="r" t="t"/>
            <a:pathLst>
              <a:path extrusionOk="0" h="15460" w="4995">
                <a:moveTo>
                  <a:pt x="4995" y="15460"/>
                </a:moveTo>
                <a:lnTo>
                  <a:pt x="0" y="0"/>
                </a:lnTo>
              </a:path>
            </a:pathLst>
          </a:custGeom>
          <a:noFill/>
          <a:ln cap="flat" cmpd="sng" w="9525">
            <a:solidFill>
              <a:srgbClr val="666666"/>
            </a:solidFill>
            <a:prstDash val="dot"/>
            <a:round/>
            <a:headEnd len="med" w="med" type="none"/>
            <a:tailEnd len="med" w="med" type="triangle"/>
          </a:ln>
        </p:spPr>
      </p:sp>
      <p:sp>
        <p:nvSpPr>
          <p:cNvPr id="1255" name="Google Shape;1255;p81"/>
          <p:cNvSpPr/>
          <p:nvPr/>
        </p:nvSpPr>
        <p:spPr>
          <a:xfrm>
            <a:off x="4545170" y="2557914"/>
            <a:ext cx="326539" cy="259178"/>
          </a:xfrm>
          <a:custGeom>
            <a:rect b="b" l="l" r="r" t="t"/>
            <a:pathLst>
              <a:path extrusionOk="0" h="11893" w="14984">
                <a:moveTo>
                  <a:pt x="14984" y="0"/>
                </a:moveTo>
                <a:lnTo>
                  <a:pt x="0" y="11893"/>
                </a:lnTo>
              </a:path>
            </a:pathLst>
          </a:custGeom>
          <a:noFill/>
          <a:ln cap="flat" cmpd="sng" w="9525">
            <a:solidFill>
              <a:srgbClr val="666666"/>
            </a:solidFill>
            <a:prstDash val="dot"/>
            <a:round/>
            <a:headEnd len="med" w="med" type="none"/>
            <a:tailEnd len="med" w="med" type="triangle"/>
          </a:ln>
        </p:spPr>
      </p:sp>
      <p:sp>
        <p:nvSpPr>
          <p:cNvPr id="1256" name="Google Shape;1256;p81"/>
          <p:cNvSpPr/>
          <p:nvPr/>
        </p:nvSpPr>
        <p:spPr>
          <a:xfrm>
            <a:off x="4529610" y="2879281"/>
            <a:ext cx="98480" cy="305814"/>
          </a:xfrm>
          <a:custGeom>
            <a:rect b="b" l="l" r="r" t="t"/>
            <a:pathLst>
              <a:path extrusionOk="0" h="14033" w="4519">
                <a:moveTo>
                  <a:pt x="4519" y="14033"/>
                </a:moveTo>
                <a:lnTo>
                  <a:pt x="0" y="0"/>
                </a:lnTo>
              </a:path>
            </a:pathLst>
          </a:custGeom>
          <a:noFill/>
          <a:ln cap="flat" cmpd="sng" w="9525">
            <a:solidFill>
              <a:srgbClr val="666666"/>
            </a:solidFill>
            <a:prstDash val="dot"/>
            <a:round/>
            <a:headEnd len="med" w="med" type="none"/>
            <a:tailEnd len="med" w="med" type="triangle"/>
          </a:ln>
        </p:spPr>
      </p:sp>
      <p:sp>
        <p:nvSpPr>
          <p:cNvPr id="1257" name="Google Shape;1257;p81"/>
          <p:cNvSpPr/>
          <p:nvPr/>
        </p:nvSpPr>
        <p:spPr>
          <a:xfrm>
            <a:off x="4659185" y="2578660"/>
            <a:ext cx="243618" cy="611628"/>
          </a:xfrm>
          <a:custGeom>
            <a:rect b="b" l="l" r="r" t="t"/>
            <a:pathLst>
              <a:path extrusionOk="0" h="28066" w="11179">
                <a:moveTo>
                  <a:pt x="0" y="28066"/>
                </a:moveTo>
                <a:lnTo>
                  <a:pt x="11179" y="0"/>
                </a:lnTo>
              </a:path>
            </a:pathLst>
          </a:custGeom>
          <a:noFill/>
          <a:ln cap="flat" cmpd="sng" w="9525">
            <a:solidFill>
              <a:srgbClr val="666666"/>
            </a:solidFill>
            <a:prstDash val="dot"/>
            <a:round/>
            <a:headEnd len="med" w="med" type="none"/>
            <a:tailEnd len="med" w="med" type="triangle"/>
          </a:ln>
        </p:spPr>
      </p:sp>
      <p:pic>
        <p:nvPicPr>
          <p:cNvPr id="1258" name="Google Shape;1258;p81"/>
          <p:cNvPicPr preferRelativeResize="0"/>
          <p:nvPr/>
        </p:nvPicPr>
        <p:blipFill>
          <a:blip r:embed="rId3">
            <a:alphaModFix/>
          </a:blip>
          <a:stretch>
            <a:fillRect/>
          </a:stretch>
        </p:blipFill>
        <p:spPr>
          <a:xfrm>
            <a:off x="2869694" y="3117584"/>
            <a:ext cx="159588" cy="159588"/>
          </a:xfrm>
          <a:prstGeom prst="rect">
            <a:avLst/>
          </a:prstGeom>
          <a:noFill/>
          <a:ln>
            <a:noFill/>
          </a:ln>
        </p:spPr>
      </p:pic>
      <p:pic>
        <p:nvPicPr>
          <p:cNvPr id="1259" name="Google Shape;1259;p81"/>
          <p:cNvPicPr preferRelativeResize="0"/>
          <p:nvPr/>
        </p:nvPicPr>
        <p:blipFill>
          <a:blip r:embed="rId3">
            <a:alphaModFix/>
          </a:blip>
          <a:stretch>
            <a:fillRect/>
          </a:stretch>
        </p:blipFill>
        <p:spPr>
          <a:xfrm>
            <a:off x="3015913" y="3068844"/>
            <a:ext cx="159588" cy="159588"/>
          </a:xfrm>
          <a:prstGeom prst="rect">
            <a:avLst/>
          </a:prstGeom>
          <a:noFill/>
          <a:ln>
            <a:noFill/>
          </a:ln>
        </p:spPr>
      </p:pic>
      <p:pic>
        <p:nvPicPr>
          <p:cNvPr id="1260" name="Google Shape;1260;p81"/>
          <p:cNvPicPr preferRelativeResize="0"/>
          <p:nvPr/>
        </p:nvPicPr>
        <p:blipFill>
          <a:blip r:embed="rId3">
            <a:alphaModFix/>
          </a:blip>
          <a:stretch>
            <a:fillRect/>
          </a:stretch>
        </p:blipFill>
        <p:spPr>
          <a:xfrm>
            <a:off x="3162133" y="3117584"/>
            <a:ext cx="159588" cy="159588"/>
          </a:xfrm>
          <a:prstGeom prst="rect">
            <a:avLst/>
          </a:prstGeom>
          <a:noFill/>
          <a:ln>
            <a:noFill/>
          </a:ln>
        </p:spPr>
      </p:pic>
      <p:pic>
        <p:nvPicPr>
          <p:cNvPr id="1261" name="Google Shape;1261;p81"/>
          <p:cNvPicPr preferRelativeResize="0"/>
          <p:nvPr/>
        </p:nvPicPr>
        <p:blipFill>
          <a:blip r:embed="rId3">
            <a:alphaModFix/>
          </a:blip>
          <a:stretch>
            <a:fillRect/>
          </a:stretch>
        </p:blipFill>
        <p:spPr>
          <a:xfrm>
            <a:off x="3015913" y="3215064"/>
            <a:ext cx="159588" cy="159588"/>
          </a:xfrm>
          <a:prstGeom prst="rect">
            <a:avLst/>
          </a:prstGeom>
          <a:noFill/>
          <a:ln>
            <a:noFill/>
          </a:ln>
        </p:spPr>
      </p:pic>
      <p:sp>
        <p:nvSpPr>
          <p:cNvPr id="1262" name="Google Shape;1262;p81"/>
          <p:cNvSpPr/>
          <p:nvPr/>
        </p:nvSpPr>
        <p:spPr>
          <a:xfrm>
            <a:off x="2956881" y="4167256"/>
            <a:ext cx="3737100" cy="415200"/>
          </a:xfrm>
          <a:prstGeom prst="rect">
            <a:avLst/>
          </a:prstGeom>
          <a:gradFill>
            <a:gsLst>
              <a:gs pos="0">
                <a:srgbClr val="FF5C5C"/>
              </a:gs>
              <a:gs pos="100000">
                <a:srgbClr val="F58A33"/>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Open Sans"/>
                <a:ea typeface="Open Sans"/>
                <a:cs typeface="Open Sans"/>
                <a:sym typeface="Open Sans"/>
              </a:rPr>
              <a:t>Data Infra as a Platform</a:t>
            </a:r>
            <a:endParaRPr sz="1200">
              <a:solidFill>
                <a:srgbClr val="FFFFFF"/>
              </a:solidFill>
              <a:latin typeface="Open Sans Light"/>
              <a:ea typeface="Open Sans Light"/>
              <a:cs typeface="Open Sans Light"/>
              <a:sym typeface="Open Sans Light"/>
            </a:endParaRPr>
          </a:p>
        </p:txBody>
      </p:sp>
      <p:pic>
        <p:nvPicPr>
          <p:cNvPr id="1263" name="Google Shape;1263;p81"/>
          <p:cNvPicPr preferRelativeResize="0"/>
          <p:nvPr/>
        </p:nvPicPr>
        <p:blipFill>
          <a:blip r:embed="rId3">
            <a:alphaModFix/>
          </a:blip>
          <a:stretch>
            <a:fillRect/>
          </a:stretch>
        </p:blipFill>
        <p:spPr>
          <a:xfrm>
            <a:off x="2450011" y="4309911"/>
            <a:ext cx="159588" cy="159588"/>
          </a:xfrm>
          <a:prstGeom prst="rect">
            <a:avLst/>
          </a:prstGeom>
          <a:noFill/>
          <a:ln>
            <a:noFill/>
          </a:ln>
        </p:spPr>
      </p:pic>
      <p:pic>
        <p:nvPicPr>
          <p:cNvPr id="1264" name="Google Shape;1264;p81"/>
          <p:cNvPicPr preferRelativeResize="0"/>
          <p:nvPr/>
        </p:nvPicPr>
        <p:blipFill>
          <a:blip r:embed="rId3">
            <a:alphaModFix/>
          </a:blip>
          <a:stretch>
            <a:fillRect/>
          </a:stretch>
        </p:blipFill>
        <p:spPr>
          <a:xfrm>
            <a:off x="2596231" y="4261171"/>
            <a:ext cx="159588" cy="159588"/>
          </a:xfrm>
          <a:prstGeom prst="rect">
            <a:avLst/>
          </a:prstGeom>
          <a:noFill/>
          <a:ln>
            <a:noFill/>
          </a:ln>
        </p:spPr>
      </p:pic>
      <p:pic>
        <p:nvPicPr>
          <p:cNvPr id="1265" name="Google Shape;1265;p81"/>
          <p:cNvPicPr preferRelativeResize="0"/>
          <p:nvPr/>
        </p:nvPicPr>
        <p:blipFill>
          <a:blip r:embed="rId3">
            <a:alphaModFix/>
          </a:blip>
          <a:stretch>
            <a:fillRect/>
          </a:stretch>
        </p:blipFill>
        <p:spPr>
          <a:xfrm>
            <a:off x="2596231" y="4407390"/>
            <a:ext cx="159588" cy="159588"/>
          </a:xfrm>
          <a:prstGeom prst="rect">
            <a:avLst/>
          </a:prstGeom>
          <a:noFill/>
          <a:ln>
            <a:noFill/>
          </a:ln>
        </p:spPr>
      </p:pic>
      <p:grpSp>
        <p:nvGrpSpPr>
          <p:cNvPr id="1266" name="Google Shape;1266;p81"/>
          <p:cNvGrpSpPr/>
          <p:nvPr/>
        </p:nvGrpSpPr>
        <p:grpSpPr>
          <a:xfrm>
            <a:off x="3786950" y="3856791"/>
            <a:ext cx="1944327" cy="305780"/>
            <a:chOff x="3938075" y="3806738"/>
            <a:chExt cx="2230500" cy="444900"/>
          </a:xfrm>
        </p:grpSpPr>
        <p:sp>
          <p:nvSpPr>
            <p:cNvPr id="1267" name="Google Shape;1267;p81"/>
            <p:cNvSpPr/>
            <p:nvPr/>
          </p:nvSpPr>
          <p:spPr>
            <a:xfrm>
              <a:off x="3938075" y="3806738"/>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68" name="Google Shape;1268;p81"/>
            <p:cNvCxnSpPr>
              <a:stCxn id="1267" idx="4"/>
            </p:cNvCxnSpPr>
            <p:nvPr/>
          </p:nvCxnSpPr>
          <p:spPr>
            <a:xfrm>
              <a:off x="3986525" y="3903638"/>
              <a:ext cx="0" cy="348000"/>
            </a:xfrm>
            <a:prstGeom prst="straightConnector1">
              <a:avLst/>
            </a:prstGeom>
            <a:noFill/>
            <a:ln cap="flat" cmpd="sng" w="9525">
              <a:solidFill>
                <a:srgbClr val="666666"/>
              </a:solidFill>
              <a:prstDash val="solid"/>
              <a:round/>
              <a:headEnd len="med" w="med" type="none"/>
              <a:tailEnd len="med" w="med" type="none"/>
            </a:ln>
          </p:spPr>
        </p:cxnSp>
        <p:sp>
          <p:nvSpPr>
            <p:cNvPr id="1269" name="Google Shape;1269;p81"/>
            <p:cNvSpPr/>
            <p:nvPr/>
          </p:nvSpPr>
          <p:spPr>
            <a:xfrm>
              <a:off x="4700075" y="3806738"/>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70" name="Google Shape;1270;p81"/>
            <p:cNvCxnSpPr>
              <a:stCxn id="1269" idx="4"/>
            </p:cNvCxnSpPr>
            <p:nvPr/>
          </p:nvCxnSpPr>
          <p:spPr>
            <a:xfrm>
              <a:off x="4748525" y="3903638"/>
              <a:ext cx="0" cy="348000"/>
            </a:xfrm>
            <a:prstGeom prst="straightConnector1">
              <a:avLst/>
            </a:prstGeom>
            <a:noFill/>
            <a:ln cap="flat" cmpd="sng" w="9525">
              <a:solidFill>
                <a:srgbClr val="666666"/>
              </a:solidFill>
              <a:prstDash val="solid"/>
              <a:round/>
              <a:headEnd len="med" w="med" type="none"/>
              <a:tailEnd len="med" w="med" type="none"/>
            </a:ln>
          </p:spPr>
        </p:cxnSp>
        <p:sp>
          <p:nvSpPr>
            <p:cNvPr id="1271" name="Google Shape;1271;p81"/>
            <p:cNvSpPr/>
            <p:nvPr/>
          </p:nvSpPr>
          <p:spPr>
            <a:xfrm>
              <a:off x="5385875" y="3806738"/>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72" name="Google Shape;1272;p81"/>
            <p:cNvCxnSpPr>
              <a:stCxn id="1271" idx="4"/>
            </p:cNvCxnSpPr>
            <p:nvPr/>
          </p:nvCxnSpPr>
          <p:spPr>
            <a:xfrm>
              <a:off x="5434325" y="3903638"/>
              <a:ext cx="0" cy="348000"/>
            </a:xfrm>
            <a:prstGeom prst="straightConnector1">
              <a:avLst/>
            </a:prstGeom>
            <a:noFill/>
            <a:ln cap="flat" cmpd="sng" w="9525">
              <a:solidFill>
                <a:srgbClr val="666666"/>
              </a:solidFill>
              <a:prstDash val="solid"/>
              <a:round/>
              <a:headEnd len="med" w="med" type="none"/>
              <a:tailEnd len="med" w="med" type="none"/>
            </a:ln>
          </p:spPr>
        </p:cxnSp>
        <p:sp>
          <p:nvSpPr>
            <p:cNvPr id="1273" name="Google Shape;1273;p81"/>
            <p:cNvSpPr/>
            <p:nvPr/>
          </p:nvSpPr>
          <p:spPr>
            <a:xfrm>
              <a:off x="6071675" y="3806738"/>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74" name="Google Shape;1274;p81"/>
            <p:cNvCxnSpPr>
              <a:stCxn id="1273" idx="4"/>
            </p:cNvCxnSpPr>
            <p:nvPr/>
          </p:nvCxnSpPr>
          <p:spPr>
            <a:xfrm>
              <a:off x="6120125" y="3903638"/>
              <a:ext cx="0" cy="348000"/>
            </a:xfrm>
            <a:prstGeom prst="straightConnector1">
              <a:avLst/>
            </a:prstGeom>
            <a:noFill/>
            <a:ln cap="flat" cmpd="sng" w="9525">
              <a:solidFill>
                <a:srgbClr val="666666"/>
              </a:solidFill>
              <a:prstDash val="solid"/>
              <a:round/>
              <a:headEnd len="med" w="med" type="none"/>
              <a:tailEnd len="med" w="med" type="none"/>
            </a:ln>
          </p:spPr>
        </p:cxnSp>
      </p:grpSp>
      <p:pic>
        <p:nvPicPr>
          <p:cNvPr id="1275" name="Google Shape;1275;p81"/>
          <p:cNvPicPr preferRelativeResize="0"/>
          <p:nvPr/>
        </p:nvPicPr>
        <p:blipFill>
          <a:blip r:embed="rId4">
            <a:alphaModFix/>
          </a:blip>
          <a:stretch>
            <a:fillRect/>
          </a:stretch>
        </p:blipFill>
        <p:spPr>
          <a:xfrm>
            <a:off x="4116761" y="3810868"/>
            <a:ext cx="217484" cy="217466"/>
          </a:xfrm>
          <a:prstGeom prst="rect">
            <a:avLst/>
          </a:prstGeom>
          <a:noFill/>
          <a:ln>
            <a:noFill/>
          </a:ln>
        </p:spPr>
      </p:pic>
      <p:pic>
        <p:nvPicPr>
          <p:cNvPr id="1276" name="Google Shape;1276;p81"/>
          <p:cNvPicPr preferRelativeResize="0"/>
          <p:nvPr/>
        </p:nvPicPr>
        <p:blipFill>
          <a:blip r:embed="rId5">
            <a:alphaModFix/>
          </a:blip>
          <a:stretch>
            <a:fillRect/>
          </a:stretch>
        </p:blipFill>
        <p:spPr>
          <a:xfrm>
            <a:off x="4686229" y="3808909"/>
            <a:ext cx="326532" cy="169795"/>
          </a:xfrm>
          <a:prstGeom prst="rect">
            <a:avLst/>
          </a:prstGeom>
          <a:noFill/>
          <a:ln>
            <a:noFill/>
          </a:ln>
        </p:spPr>
      </p:pic>
      <p:pic>
        <p:nvPicPr>
          <p:cNvPr id="1277" name="Google Shape;1277;p81"/>
          <p:cNvPicPr preferRelativeResize="0"/>
          <p:nvPr/>
        </p:nvPicPr>
        <p:blipFill>
          <a:blip r:embed="rId6">
            <a:alphaModFix/>
          </a:blip>
          <a:stretch>
            <a:fillRect/>
          </a:stretch>
        </p:blipFill>
        <p:spPr>
          <a:xfrm>
            <a:off x="3608177" y="3818717"/>
            <a:ext cx="140166" cy="227821"/>
          </a:xfrm>
          <a:prstGeom prst="rect">
            <a:avLst/>
          </a:prstGeom>
          <a:noFill/>
          <a:ln>
            <a:noFill/>
          </a:ln>
        </p:spPr>
      </p:pic>
      <p:sp>
        <p:nvSpPr>
          <p:cNvPr id="1278" name="Google Shape;1278;p81"/>
          <p:cNvSpPr/>
          <p:nvPr/>
        </p:nvSpPr>
        <p:spPr>
          <a:xfrm>
            <a:off x="5123660" y="3611908"/>
            <a:ext cx="160676" cy="228059"/>
          </a:xfrm>
          <a:custGeom>
            <a:rect b="b" l="l" r="r" t="t"/>
            <a:pathLst>
              <a:path extrusionOk="0" h="10465" w="7373">
                <a:moveTo>
                  <a:pt x="7373" y="0"/>
                </a:moveTo>
                <a:lnTo>
                  <a:pt x="0" y="10465"/>
                </a:lnTo>
              </a:path>
            </a:pathLst>
          </a:custGeom>
          <a:noFill/>
          <a:ln cap="flat" cmpd="sng" w="9525">
            <a:solidFill>
              <a:srgbClr val="666666"/>
            </a:solidFill>
            <a:prstDash val="dot"/>
            <a:round/>
            <a:headEnd len="med" w="med" type="none"/>
            <a:tailEnd len="med" w="med" type="triangle"/>
          </a:ln>
        </p:spPr>
      </p:sp>
      <p:pic>
        <p:nvPicPr>
          <p:cNvPr id="1279" name="Google Shape;1279;p81"/>
          <p:cNvPicPr preferRelativeResize="0"/>
          <p:nvPr/>
        </p:nvPicPr>
        <p:blipFill>
          <a:blip r:embed="rId3">
            <a:alphaModFix/>
          </a:blip>
          <a:stretch>
            <a:fillRect/>
          </a:stretch>
        </p:blipFill>
        <p:spPr>
          <a:xfrm>
            <a:off x="2670427" y="2121252"/>
            <a:ext cx="159588" cy="159588"/>
          </a:xfrm>
          <a:prstGeom prst="rect">
            <a:avLst/>
          </a:prstGeom>
          <a:noFill/>
          <a:ln>
            <a:noFill/>
          </a:ln>
        </p:spPr>
      </p:pic>
      <p:pic>
        <p:nvPicPr>
          <p:cNvPr id="1280" name="Google Shape;1280;p81"/>
          <p:cNvPicPr preferRelativeResize="0"/>
          <p:nvPr/>
        </p:nvPicPr>
        <p:blipFill>
          <a:blip r:embed="rId3">
            <a:alphaModFix/>
          </a:blip>
          <a:stretch>
            <a:fillRect/>
          </a:stretch>
        </p:blipFill>
        <p:spPr>
          <a:xfrm>
            <a:off x="2816647" y="2072512"/>
            <a:ext cx="159588" cy="159588"/>
          </a:xfrm>
          <a:prstGeom prst="rect">
            <a:avLst/>
          </a:prstGeom>
          <a:noFill/>
          <a:ln>
            <a:noFill/>
          </a:ln>
        </p:spPr>
      </p:pic>
      <p:pic>
        <p:nvPicPr>
          <p:cNvPr id="1281" name="Google Shape;1281;p81"/>
          <p:cNvPicPr preferRelativeResize="0"/>
          <p:nvPr/>
        </p:nvPicPr>
        <p:blipFill>
          <a:blip r:embed="rId3">
            <a:alphaModFix/>
          </a:blip>
          <a:stretch>
            <a:fillRect/>
          </a:stretch>
        </p:blipFill>
        <p:spPr>
          <a:xfrm>
            <a:off x="2962866" y="2121252"/>
            <a:ext cx="159588" cy="159588"/>
          </a:xfrm>
          <a:prstGeom prst="rect">
            <a:avLst/>
          </a:prstGeom>
          <a:noFill/>
          <a:ln>
            <a:noFill/>
          </a:ln>
        </p:spPr>
      </p:pic>
      <p:pic>
        <p:nvPicPr>
          <p:cNvPr id="1282" name="Google Shape;1282;p81"/>
          <p:cNvPicPr preferRelativeResize="0"/>
          <p:nvPr/>
        </p:nvPicPr>
        <p:blipFill>
          <a:blip r:embed="rId3">
            <a:alphaModFix/>
          </a:blip>
          <a:stretch>
            <a:fillRect/>
          </a:stretch>
        </p:blipFill>
        <p:spPr>
          <a:xfrm>
            <a:off x="2816647" y="2218732"/>
            <a:ext cx="159588" cy="159588"/>
          </a:xfrm>
          <a:prstGeom prst="rect">
            <a:avLst/>
          </a:prstGeom>
          <a:noFill/>
          <a:ln>
            <a:noFill/>
          </a:ln>
        </p:spPr>
      </p:pic>
      <p:cxnSp>
        <p:nvCxnSpPr>
          <p:cNvPr id="1283" name="Google Shape;1283;p81"/>
          <p:cNvCxnSpPr>
            <a:endCxn id="1269" idx="1"/>
          </p:cNvCxnSpPr>
          <p:nvPr/>
        </p:nvCxnSpPr>
        <p:spPr>
          <a:xfrm>
            <a:off x="4205556" y="3529344"/>
            <a:ext cx="258000" cy="337200"/>
          </a:xfrm>
          <a:prstGeom prst="straightConnector1">
            <a:avLst/>
          </a:prstGeom>
          <a:noFill/>
          <a:ln cap="flat" cmpd="sng" w="9525">
            <a:solidFill>
              <a:srgbClr val="666666"/>
            </a:solidFill>
            <a:prstDash val="solid"/>
            <a:round/>
            <a:headEnd len="med" w="med" type="none"/>
            <a:tailEnd len="med" w="med" type="none"/>
          </a:ln>
        </p:spPr>
      </p:cxnSp>
      <p:grpSp>
        <p:nvGrpSpPr>
          <p:cNvPr id="1284" name="Google Shape;1284;p81"/>
          <p:cNvGrpSpPr/>
          <p:nvPr/>
        </p:nvGrpSpPr>
        <p:grpSpPr>
          <a:xfrm>
            <a:off x="5914801" y="2048146"/>
            <a:ext cx="452027" cy="305808"/>
            <a:chOff x="5684426" y="1763196"/>
            <a:chExt cx="452027" cy="305808"/>
          </a:xfrm>
        </p:grpSpPr>
        <p:pic>
          <p:nvPicPr>
            <p:cNvPr id="1285" name="Google Shape;1285;p81"/>
            <p:cNvPicPr preferRelativeResize="0"/>
            <p:nvPr/>
          </p:nvPicPr>
          <p:blipFill>
            <a:blip r:embed="rId3">
              <a:alphaModFix/>
            </a:blip>
            <a:stretch>
              <a:fillRect/>
            </a:stretch>
          </p:blipFill>
          <p:spPr>
            <a:xfrm>
              <a:off x="5684426" y="1811936"/>
              <a:ext cx="159588" cy="159588"/>
            </a:xfrm>
            <a:prstGeom prst="rect">
              <a:avLst/>
            </a:prstGeom>
            <a:noFill/>
            <a:ln>
              <a:noFill/>
            </a:ln>
          </p:spPr>
        </p:pic>
        <p:pic>
          <p:nvPicPr>
            <p:cNvPr id="1286" name="Google Shape;1286;p81"/>
            <p:cNvPicPr preferRelativeResize="0"/>
            <p:nvPr/>
          </p:nvPicPr>
          <p:blipFill>
            <a:blip r:embed="rId3">
              <a:alphaModFix/>
            </a:blip>
            <a:stretch>
              <a:fillRect/>
            </a:stretch>
          </p:blipFill>
          <p:spPr>
            <a:xfrm>
              <a:off x="5830645" y="1763196"/>
              <a:ext cx="159588" cy="159588"/>
            </a:xfrm>
            <a:prstGeom prst="rect">
              <a:avLst/>
            </a:prstGeom>
            <a:noFill/>
            <a:ln>
              <a:noFill/>
            </a:ln>
          </p:spPr>
        </p:pic>
        <p:pic>
          <p:nvPicPr>
            <p:cNvPr id="1287" name="Google Shape;1287;p81"/>
            <p:cNvPicPr preferRelativeResize="0"/>
            <p:nvPr/>
          </p:nvPicPr>
          <p:blipFill>
            <a:blip r:embed="rId3">
              <a:alphaModFix/>
            </a:blip>
            <a:stretch>
              <a:fillRect/>
            </a:stretch>
          </p:blipFill>
          <p:spPr>
            <a:xfrm>
              <a:off x="5976865" y="1811936"/>
              <a:ext cx="159588" cy="159588"/>
            </a:xfrm>
            <a:prstGeom prst="rect">
              <a:avLst/>
            </a:prstGeom>
            <a:noFill/>
            <a:ln>
              <a:noFill/>
            </a:ln>
          </p:spPr>
        </p:pic>
        <p:pic>
          <p:nvPicPr>
            <p:cNvPr id="1288" name="Google Shape;1288;p81"/>
            <p:cNvPicPr preferRelativeResize="0"/>
            <p:nvPr/>
          </p:nvPicPr>
          <p:blipFill>
            <a:blip r:embed="rId3">
              <a:alphaModFix/>
            </a:blip>
            <a:stretch>
              <a:fillRect/>
            </a:stretch>
          </p:blipFill>
          <p:spPr>
            <a:xfrm>
              <a:off x="5830645" y="1909416"/>
              <a:ext cx="159588" cy="159588"/>
            </a:xfrm>
            <a:prstGeom prst="rect">
              <a:avLst/>
            </a:prstGeom>
            <a:noFill/>
            <a:ln>
              <a:noFill/>
            </a:ln>
          </p:spPr>
        </p:pic>
      </p:grpSp>
      <p:pic>
        <p:nvPicPr>
          <p:cNvPr id="1289" name="Google Shape;1289;p81"/>
          <p:cNvPicPr preferRelativeResize="0"/>
          <p:nvPr/>
        </p:nvPicPr>
        <p:blipFill>
          <a:blip r:embed="rId3">
            <a:alphaModFix/>
          </a:blip>
          <a:stretch>
            <a:fillRect/>
          </a:stretch>
        </p:blipFill>
        <p:spPr>
          <a:xfrm>
            <a:off x="6098027" y="2818652"/>
            <a:ext cx="159588" cy="159588"/>
          </a:xfrm>
          <a:prstGeom prst="rect">
            <a:avLst/>
          </a:prstGeom>
          <a:noFill/>
          <a:ln>
            <a:noFill/>
          </a:ln>
        </p:spPr>
      </p:pic>
      <p:pic>
        <p:nvPicPr>
          <p:cNvPr id="1290" name="Google Shape;1290;p81"/>
          <p:cNvPicPr preferRelativeResize="0"/>
          <p:nvPr/>
        </p:nvPicPr>
        <p:blipFill>
          <a:blip r:embed="rId3">
            <a:alphaModFix/>
          </a:blip>
          <a:stretch>
            <a:fillRect/>
          </a:stretch>
        </p:blipFill>
        <p:spPr>
          <a:xfrm>
            <a:off x="6244247" y="2769912"/>
            <a:ext cx="159588" cy="159588"/>
          </a:xfrm>
          <a:prstGeom prst="rect">
            <a:avLst/>
          </a:prstGeom>
          <a:noFill/>
          <a:ln>
            <a:noFill/>
          </a:ln>
        </p:spPr>
      </p:pic>
      <p:pic>
        <p:nvPicPr>
          <p:cNvPr id="1291" name="Google Shape;1291;p81"/>
          <p:cNvPicPr preferRelativeResize="0"/>
          <p:nvPr/>
        </p:nvPicPr>
        <p:blipFill>
          <a:blip r:embed="rId3">
            <a:alphaModFix/>
          </a:blip>
          <a:stretch>
            <a:fillRect/>
          </a:stretch>
        </p:blipFill>
        <p:spPr>
          <a:xfrm>
            <a:off x="6390466" y="2818652"/>
            <a:ext cx="159588" cy="159588"/>
          </a:xfrm>
          <a:prstGeom prst="rect">
            <a:avLst/>
          </a:prstGeom>
          <a:noFill/>
          <a:ln>
            <a:noFill/>
          </a:ln>
        </p:spPr>
      </p:pic>
      <p:pic>
        <p:nvPicPr>
          <p:cNvPr id="1292" name="Google Shape;1292;p81"/>
          <p:cNvPicPr preferRelativeResize="0"/>
          <p:nvPr/>
        </p:nvPicPr>
        <p:blipFill>
          <a:blip r:embed="rId3">
            <a:alphaModFix/>
          </a:blip>
          <a:stretch>
            <a:fillRect/>
          </a:stretch>
        </p:blipFill>
        <p:spPr>
          <a:xfrm>
            <a:off x="6244247" y="2916132"/>
            <a:ext cx="159588" cy="159588"/>
          </a:xfrm>
          <a:prstGeom prst="rect">
            <a:avLst/>
          </a:prstGeom>
          <a:noFill/>
          <a:ln>
            <a:noFill/>
          </a:ln>
        </p:spPr>
      </p:pic>
      <p:sp>
        <p:nvSpPr>
          <p:cNvPr id="1293" name="Google Shape;1293;p81"/>
          <p:cNvSpPr/>
          <p:nvPr/>
        </p:nvSpPr>
        <p:spPr>
          <a:xfrm>
            <a:off x="1406675" y="1052050"/>
            <a:ext cx="6211800" cy="2568300"/>
          </a:xfrm>
          <a:prstGeom prst="blockArc">
            <a:avLst>
              <a:gd fmla="val 10800000" name="adj1"/>
              <a:gd fmla="val 0" name="adj2"/>
              <a:gd fmla="val 25000" name="adj3"/>
            </a:avLst>
          </a:prstGeom>
          <a:solidFill>
            <a:srgbClr val="82C7A5">
              <a:alpha val="491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81"/>
          <p:cNvSpPr txBox="1"/>
          <p:nvPr>
            <p:ph type="title"/>
          </p:nvPr>
        </p:nvSpPr>
        <p:spPr>
          <a:xfrm>
            <a:off x="588900" y="4"/>
            <a:ext cx="7966200" cy="751800"/>
          </a:xfrm>
          <a:prstGeom prst="rect">
            <a:avLst/>
          </a:prstGeom>
          <a:noFill/>
          <a:ln>
            <a:noFill/>
          </a:ln>
        </p:spPr>
        <p:txBody>
          <a:bodyPr anchorCtr="0" anchor="ctr" bIns="34275" lIns="68550" spcFirstLastPara="1" rIns="68550" wrap="square" tIns="34275">
            <a:noAutofit/>
          </a:bodyPr>
          <a:lstStyle/>
          <a:p>
            <a:pPr indent="0" lvl="0" marL="0" rtl="0" algn="ctr">
              <a:lnSpc>
                <a:spcPct val="90000"/>
              </a:lnSpc>
              <a:spcBef>
                <a:spcPts val="0"/>
              </a:spcBef>
              <a:spcAft>
                <a:spcPts val="0"/>
              </a:spcAft>
              <a:buSzPts val="3900"/>
              <a:buNone/>
            </a:pPr>
            <a:r>
              <a:rPr b="1" lang="en-GB" sz="2000"/>
              <a:t>Federated Governance</a:t>
            </a:r>
            <a:endParaRPr b="1" sz="2000"/>
          </a:p>
        </p:txBody>
      </p:sp>
      <p:pic>
        <p:nvPicPr>
          <p:cNvPr id="1295" name="Google Shape;1295;p81"/>
          <p:cNvPicPr preferRelativeResize="0"/>
          <p:nvPr/>
        </p:nvPicPr>
        <p:blipFill>
          <a:blip r:embed="rId3">
            <a:alphaModFix/>
          </a:blip>
          <a:stretch>
            <a:fillRect/>
          </a:stretch>
        </p:blipFill>
        <p:spPr>
          <a:xfrm>
            <a:off x="5590329" y="1358833"/>
            <a:ext cx="281055" cy="281050"/>
          </a:xfrm>
          <a:prstGeom prst="rect">
            <a:avLst/>
          </a:prstGeom>
          <a:noFill/>
          <a:ln>
            <a:noFill/>
          </a:ln>
        </p:spPr>
      </p:pic>
      <p:pic>
        <p:nvPicPr>
          <p:cNvPr id="1296" name="Google Shape;1296;p81"/>
          <p:cNvPicPr preferRelativeResize="0"/>
          <p:nvPr/>
        </p:nvPicPr>
        <p:blipFill>
          <a:blip r:embed="rId3">
            <a:alphaModFix/>
          </a:blip>
          <a:stretch>
            <a:fillRect/>
          </a:stretch>
        </p:blipFill>
        <p:spPr>
          <a:xfrm>
            <a:off x="5847841" y="1272998"/>
            <a:ext cx="281055" cy="281050"/>
          </a:xfrm>
          <a:prstGeom prst="rect">
            <a:avLst/>
          </a:prstGeom>
          <a:noFill/>
          <a:ln>
            <a:noFill/>
          </a:ln>
        </p:spPr>
      </p:pic>
      <p:pic>
        <p:nvPicPr>
          <p:cNvPr id="1297" name="Google Shape;1297;p81"/>
          <p:cNvPicPr preferRelativeResize="0"/>
          <p:nvPr/>
        </p:nvPicPr>
        <p:blipFill>
          <a:blip r:embed="rId3">
            <a:alphaModFix/>
          </a:blip>
          <a:stretch>
            <a:fillRect/>
          </a:stretch>
        </p:blipFill>
        <p:spPr>
          <a:xfrm>
            <a:off x="6105353" y="1358833"/>
            <a:ext cx="281055" cy="281050"/>
          </a:xfrm>
          <a:prstGeom prst="rect">
            <a:avLst/>
          </a:prstGeom>
          <a:noFill/>
          <a:ln>
            <a:noFill/>
          </a:ln>
        </p:spPr>
      </p:pic>
      <p:pic>
        <p:nvPicPr>
          <p:cNvPr id="1298" name="Google Shape;1298;p81"/>
          <p:cNvPicPr preferRelativeResize="0"/>
          <p:nvPr/>
        </p:nvPicPr>
        <p:blipFill>
          <a:blip r:embed="rId3">
            <a:alphaModFix/>
          </a:blip>
          <a:stretch>
            <a:fillRect/>
          </a:stretch>
        </p:blipFill>
        <p:spPr>
          <a:xfrm>
            <a:off x="4372040" y="1068395"/>
            <a:ext cx="281055" cy="281050"/>
          </a:xfrm>
          <a:prstGeom prst="rect">
            <a:avLst/>
          </a:prstGeom>
          <a:noFill/>
          <a:ln>
            <a:noFill/>
          </a:ln>
        </p:spPr>
      </p:pic>
      <p:pic>
        <p:nvPicPr>
          <p:cNvPr id="1299" name="Google Shape;1299;p81"/>
          <p:cNvPicPr preferRelativeResize="0"/>
          <p:nvPr/>
        </p:nvPicPr>
        <p:blipFill>
          <a:blip r:embed="rId3">
            <a:alphaModFix/>
          </a:blip>
          <a:stretch>
            <a:fillRect/>
          </a:stretch>
        </p:blipFill>
        <p:spPr>
          <a:xfrm>
            <a:off x="2972644" y="1320982"/>
            <a:ext cx="281055" cy="281050"/>
          </a:xfrm>
          <a:prstGeom prst="rect">
            <a:avLst/>
          </a:prstGeom>
          <a:noFill/>
          <a:ln>
            <a:noFill/>
          </a:ln>
        </p:spPr>
      </p:pic>
      <p:pic>
        <p:nvPicPr>
          <p:cNvPr id="1300" name="Google Shape;1300;p81"/>
          <p:cNvPicPr preferRelativeResize="0"/>
          <p:nvPr/>
        </p:nvPicPr>
        <p:blipFill>
          <a:blip r:embed="rId3">
            <a:alphaModFix/>
          </a:blip>
          <a:stretch>
            <a:fillRect/>
          </a:stretch>
        </p:blipFill>
        <p:spPr>
          <a:xfrm>
            <a:off x="3230156" y="1235146"/>
            <a:ext cx="281055" cy="281050"/>
          </a:xfrm>
          <a:prstGeom prst="rect">
            <a:avLst/>
          </a:prstGeom>
          <a:noFill/>
          <a:ln>
            <a:noFill/>
          </a:ln>
        </p:spPr>
      </p:pic>
      <p:sp>
        <p:nvSpPr>
          <p:cNvPr id="1301" name="Google Shape;1301;p81"/>
          <p:cNvSpPr txBox="1"/>
          <p:nvPr/>
        </p:nvSpPr>
        <p:spPr>
          <a:xfrm>
            <a:off x="6550050" y="1175575"/>
            <a:ext cx="194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Data Product Owners</a:t>
            </a:r>
            <a:endParaRPr/>
          </a:p>
        </p:txBody>
      </p:sp>
      <p:sp>
        <p:nvSpPr>
          <p:cNvPr id="1302" name="Google Shape;1302;p81"/>
          <p:cNvSpPr txBox="1"/>
          <p:nvPr/>
        </p:nvSpPr>
        <p:spPr>
          <a:xfrm>
            <a:off x="4548875" y="707300"/>
            <a:ext cx="2256900" cy="400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en-GB"/>
              <a:t>Strategic Decision Makers</a:t>
            </a:r>
            <a:endParaRPr/>
          </a:p>
        </p:txBody>
      </p:sp>
      <p:sp>
        <p:nvSpPr>
          <p:cNvPr id="1303" name="Google Shape;1303;p81"/>
          <p:cNvSpPr txBox="1"/>
          <p:nvPr/>
        </p:nvSpPr>
        <p:spPr>
          <a:xfrm>
            <a:off x="1406675" y="751800"/>
            <a:ext cx="1574400" cy="6156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en-GB"/>
              <a:t>Data Platform Product Owners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7" name="Shape 1307"/>
        <p:cNvGrpSpPr/>
        <p:nvPr/>
      </p:nvGrpSpPr>
      <p:grpSpPr>
        <a:xfrm>
          <a:off x="0" y="0"/>
          <a:ext cx="0" cy="0"/>
          <a:chOff x="0" y="0"/>
          <a:chExt cx="0" cy="0"/>
        </a:xfrm>
      </p:grpSpPr>
      <p:sp>
        <p:nvSpPr>
          <p:cNvPr id="1308" name="Google Shape;1308;p82"/>
          <p:cNvSpPr txBox="1"/>
          <p:nvPr>
            <p:ph type="title"/>
          </p:nvPr>
        </p:nvSpPr>
        <p:spPr>
          <a:xfrm>
            <a:off x="588900" y="4"/>
            <a:ext cx="7966200" cy="751800"/>
          </a:xfrm>
          <a:prstGeom prst="rect">
            <a:avLst/>
          </a:prstGeom>
          <a:noFill/>
          <a:ln>
            <a:noFill/>
          </a:ln>
        </p:spPr>
        <p:txBody>
          <a:bodyPr anchorCtr="0" anchor="ctr" bIns="34275" lIns="68550" spcFirstLastPara="1" rIns="68550" wrap="square" tIns="34275">
            <a:noAutofit/>
          </a:bodyPr>
          <a:lstStyle/>
          <a:p>
            <a:pPr indent="0" lvl="0" marL="0" rtl="0" algn="ctr">
              <a:lnSpc>
                <a:spcPct val="90000"/>
              </a:lnSpc>
              <a:spcBef>
                <a:spcPts val="0"/>
              </a:spcBef>
              <a:spcAft>
                <a:spcPts val="0"/>
              </a:spcAft>
              <a:buSzPts val="3900"/>
              <a:buNone/>
            </a:pPr>
            <a:r>
              <a:rPr lang="en-GB" sz="2000"/>
              <a:t>What is Data Mesh?</a:t>
            </a:r>
            <a:endParaRPr sz="2000"/>
          </a:p>
        </p:txBody>
      </p:sp>
      <p:sp>
        <p:nvSpPr>
          <p:cNvPr id="1309" name="Google Shape;1309;p82"/>
          <p:cNvSpPr txBox="1"/>
          <p:nvPr/>
        </p:nvSpPr>
        <p:spPr>
          <a:xfrm>
            <a:off x="1525825" y="1162650"/>
            <a:ext cx="6624600" cy="328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2000"/>
              <a:t>Data Mesh is...</a:t>
            </a:r>
            <a:endParaRPr i="1" sz="2000"/>
          </a:p>
          <a:p>
            <a:pPr indent="0" lvl="0" marL="0" rtl="0" algn="l">
              <a:spcBef>
                <a:spcPts val="0"/>
              </a:spcBef>
              <a:spcAft>
                <a:spcPts val="0"/>
              </a:spcAft>
              <a:buNone/>
            </a:pPr>
            <a:r>
              <a:t/>
            </a:r>
            <a:endParaRPr sz="2000"/>
          </a:p>
          <a:p>
            <a:pPr indent="0" lvl="0" marL="0" rtl="0" algn="l">
              <a:spcBef>
                <a:spcPts val="0"/>
              </a:spcBef>
              <a:spcAft>
                <a:spcPts val="0"/>
              </a:spcAft>
              <a:buNone/>
            </a:pPr>
            <a:r>
              <a:rPr b="1" lang="en-GB" sz="2000"/>
              <a:t>→ Product Thinking for Data</a:t>
            </a:r>
            <a:endParaRPr b="1" sz="2000"/>
          </a:p>
          <a:p>
            <a:pPr indent="0" lvl="0" marL="0" rtl="0" algn="l">
              <a:spcBef>
                <a:spcPts val="0"/>
              </a:spcBef>
              <a:spcAft>
                <a:spcPts val="0"/>
              </a:spcAft>
              <a:buNone/>
            </a:pPr>
            <a:r>
              <a:t/>
            </a:r>
            <a:endParaRPr b="1" sz="2000"/>
          </a:p>
          <a:p>
            <a:pPr indent="0" lvl="0" marL="0" rtl="0" algn="l">
              <a:spcBef>
                <a:spcPts val="0"/>
              </a:spcBef>
              <a:spcAft>
                <a:spcPts val="0"/>
              </a:spcAft>
              <a:buNone/>
            </a:pPr>
            <a:r>
              <a:rPr b="1" lang="en-GB" sz="2000"/>
              <a:t>→ Domain-Driven Design applied to Distributed Data</a:t>
            </a:r>
            <a:endParaRPr b="1" sz="2000"/>
          </a:p>
          <a:p>
            <a:pPr indent="0" lvl="0" marL="0" rtl="0" algn="l">
              <a:spcBef>
                <a:spcPts val="0"/>
              </a:spcBef>
              <a:spcAft>
                <a:spcPts val="0"/>
              </a:spcAft>
              <a:buClr>
                <a:schemeClr val="dk1"/>
              </a:buClr>
              <a:buSzPts val="1100"/>
              <a:buFont typeface="Arial"/>
              <a:buNone/>
            </a:pPr>
            <a:r>
              <a:t/>
            </a:r>
            <a:endParaRPr b="1" sz="2000">
              <a:solidFill>
                <a:schemeClr val="dk1"/>
              </a:solidFill>
            </a:endParaRPr>
          </a:p>
          <a:p>
            <a:pPr indent="0" lvl="0" marL="0" rtl="0" algn="l">
              <a:spcBef>
                <a:spcPts val="0"/>
              </a:spcBef>
              <a:spcAft>
                <a:spcPts val="0"/>
              </a:spcAft>
              <a:buClr>
                <a:schemeClr val="dk1"/>
              </a:buClr>
              <a:buSzPts val="1100"/>
              <a:buFont typeface="Arial"/>
              <a:buNone/>
            </a:pPr>
            <a:r>
              <a:rPr b="1" lang="en-GB" sz="2000">
                <a:solidFill>
                  <a:schemeClr val="dk1"/>
                </a:solidFill>
              </a:rPr>
              <a:t>→ Platform Thinking for Data Infrastructure </a:t>
            </a:r>
            <a:endParaRPr b="1" sz="2000">
              <a:solidFill>
                <a:schemeClr val="dk1"/>
              </a:solidFill>
            </a:endParaRPr>
          </a:p>
          <a:p>
            <a:pPr indent="0" lvl="0" marL="0" rtl="0" algn="l">
              <a:spcBef>
                <a:spcPts val="0"/>
              </a:spcBef>
              <a:spcAft>
                <a:spcPts val="0"/>
              </a:spcAft>
              <a:buClr>
                <a:schemeClr val="dk1"/>
              </a:buClr>
              <a:buSzPts val="1100"/>
              <a:buFont typeface="Arial"/>
              <a:buNone/>
            </a:pPr>
            <a:r>
              <a:t/>
            </a:r>
            <a:endParaRPr b="1" sz="2000">
              <a:solidFill>
                <a:schemeClr val="dk1"/>
              </a:solidFill>
            </a:endParaRPr>
          </a:p>
          <a:p>
            <a:pPr indent="0" lvl="0" marL="0" rtl="0" algn="l">
              <a:spcBef>
                <a:spcPts val="0"/>
              </a:spcBef>
              <a:spcAft>
                <a:spcPts val="0"/>
              </a:spcAft>
              <a:buClr>
                <a:schemeClr val="dk1"/>
              </a:buClr>
              <a:buSzPts val="1100"/>
              <a:buFont typeface="Arial"/>
              <a:buNone/>
            </a:pPr>
            <a:r>
              <a:rPr b="1" lang="en-GB" sz="2000">
                <a:solidFill>
                  <a:schemeClr val="dk1"/>
                </a:solidFill>
              </a:rPr>
              <a:t>→ Federated Governance</a:t>
            </a:r>
            <a:endParaRPr i="1" sz="2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3" name="Shape 1313"/>
        <p:cNvGrpSpPr/>
        <p:nvPr/>
      </p:nvGrpSpPr>
      <p:grpSpPr>
        <a:xfrm>
          <a:off x="0" y="0"/>
          <a:ext cx="0" cy="0"/>
          <a:chOff x="0" y="0"/>
          <a:chExt cx="0" cy="0"/>
        </a:xfrm>
      </p:grpSpPr>
      <p:sp>
        <p:nvSpPr>
          <p:cNvPr id="1314" name="Google Shape;1314;p83"/>
          <p:cNvSpPr txBox="1"/>
          <p:nvPr>
            <p:ph type="title"/>
          </p:nvPr>
        </p:nvSpPr>
        <p:spPr>
          <a:xfrm>
            <a:off x="588900" y="4"/>
            <a:ext cx="7966200" cy="751800"/>
          </a:xfrm>
          <a:prstGeom prst="rect">
            <a:avLst/>
          </a:prstGeom>
          <a:noFill/>
          <a:ln>
            <a:noFill/>
          </a:ln>
        </p:spPr>
        <p:txBody>
          <a:bodyPr anchorCtr="0" anchor="ctr" bIns="34275" lIns="68550" spcFirstLastPara="1" rIns="68550" wrap="square" tIns="34275">
            <a:noAutofit/>
          </a:bodyPr>
          <a:lstStyle/>
          <a:p>
            <a:pPr indent="0" lvl="0" marL="0" rtl="0" algn="ctr">
              <a:lnSpc>
                <a:spcPct val="90000"/>
              </a:lnSpc>
              <a:spcBef>
                <a:spcPts val="0"/>
              </a:spcBef>
              <a:spcAft>
                <a:spcPts val="0"/>
              </a:spcAft>
              <a:buSzPts val="3900"/>
              <a:buNone/>
            </a:pPr>
            <a:r>
              <a:rPr lang="en-GB" sz="2000"/>
              <a:t>What is Data Mesh?</a:t>
            </a:r>
            <a:endParaRPr sz="2000"/>
          </a:p>
        </p:txBody>
      </p:sp>
      <p:sp>
        <p:nvSpPr>
          <p:cNvPr id="1315" name="Google Shape;1315;p83"/>
          <p:cNvSpPr txBox="1"/>
          <p:nvPr/>
        </p:nvSpPr>
        <p:spPr>
          <a:xfrm>
            <a:off x="1525825" y="1162650"/>
            <a:ext cx="6624600" cy="328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2000"/>
              <a:t>Data Mesh is...</a:t>
            </a:r>
            <a:endParaRPr i="1"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a:p>
            <a:pPr indent="0" lvl="0" marL="0" rtl="0" algn="ctr">
              <a:spcBef>
                <a:spcPts val="0"/>
              </a:spcBef>
              <a:spcAft>
                <a:spcPts val="0"/>
              </a:spcAft>
              <a:buClr>
                <a:schemeClr val="dk1"/>
              </a:buClr>
              <a:buSzPts val="1100"/>
              <a:buFont typeface="Arial"/>
              <a:buNone/>
            </a:pPr>
            <a:r>
              <a:rPr b="1" lang="en-GB" sz="3000"/>
              <a:t>a Mindset Shift</a:t>
            </a:r>
            <a:endParaRPr b="1" sz="30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9" name="Shape 1319"/>
        <p:cNvGrpSpPr/>
        <p:nvPr/>
      </p:nvGrpSpPr>
      <p:grpSpPr>
        <a:xfrm>
          <a:off x="0" y="0"/>
          <a:ext cx="0" cy="0"/>
          <a:chOff x="0" y="0"/>
          <a:chExt cx="0" cy="0"/>
        </a:xfrm>
      </p:grpSpPr>
      <p:sp>
        <p:nvSpPr>
          <p:cNvPr id="1320" name="Google Shape;1320;p84"/>
          <p:cNvSpPr txBox="1"/>
          <p:nvPr>
            <p:ph type="title"/>
          </p:nvPr>
        </p:nvSpPr>
        <p:spPr>
          <a:xfrm>
            <a:off x="588900" y="4"/>
            <a:ext cx="7966200" cy="751800"/>
          </a:xfrm>
          <a:prstGeom prst="rect">
            <a:avLst/>
          </a:prstGeom>
          <a:noFill/>
          <a:ln>
            <a:noFill/>
          </a:ln>
        </p:spPr>
        <p:txBody>
          <a:bodyPr anchorCtr="0" anchor="ctr" bIns="34275" lIns="68550" spcFirstLastPara="1" rIns="68550" wrap="square" tIns="34275">
            <a:noAutofit/>
          </a:bodyPr>
          <a:lstStyle/>
          <a:p>
            <a:pPr indent="0" lvl="0" marL="0" rtl="0" algn="ctr">
              <a:lnSpc>
                <a:spcPct val="90000"/>
              </a:lnSpc>
              <a:spcBef>
                <a:spcPts val="0"/>
              </a:spcBef>
              <a:spcAft>
                <a:spcPts val="0"/>
              </a:spcAft>
              <a:buSzPts val="3900"/>
              <a:buNone/>
            </a:pPr>
            <a:r>
              <a:rPr lang="en-GB" sz="2000"/>
              <a:t>What is Data Mesh?</a:t>
            </a:r>
            <a:endParaRPr sz="2000"/>
          </a:p>
        </p:txBody>
      </p:sp>
      <p:sp>
        <p:nvSpPr>
          <p:cNvPr id="1321" name="Google Shape;1321;p84"/>
          <p:cNvSpPr txBox="1"/>
          <p:nvPr/>
        </p:nvSpPr>
        <p:spPr>
          <a:xfrm>
            <a:off x="1525825" y="1162650"/>
            <a:ext cx="6624600" cy="328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2000"/>
              <a:t>Data Mesh is...</a:t>
            </a:r>
            <a:endParaRPr i="1" sz="2000"/>
          </a:p>
          <a:p>
            <a:pPr indent="0" lvl="0" marL="0" rtl="0" algn="l">
              <a:spcBef>
                <a:spcPts val="0"/>
              </a:spcBef>
              <a:spcAft>
                <a:spcPts val="0"/>
              </a:spcAft>
              <a:buNone/>
            </a:pPr>
            <a:r>
              <a:t/>
            </a:r>
            <a:endParaRPr sz="2000"/>
          </a:p>
          <a:p>
            <a:pPr indent="0" lvl="0" marL="0" rtl="0" algn="l">
              <a:spcBef>
                <a:spcPts val="0"/>
              </a:spcBef>
              <a:spcAft>
                <a:spcPts val="0"/>
              </a:spcAft>
              <a:buClr>
                <a:schemeClr val="dk1"/>
              </a:buClr>
              <a:buSzPts val="1100"/>
              <a:buFont typeface="Arial"/>
              <a:buNone/>
            </a:pPr>
            <a:r>
              <a:t/>
            </a:r>
            <a:endParaRPr i="1" sz="2000"/>
          </a:p>
          <a:p>
            <a:pPr indent="0" lvl="0" marL="0" rtl="0" algn="ctr">
              <a:spcBef>
                <a:spcPts val="0"/>
              </a:spcBef>
              <a:spcAft>
                <a:spcPts val="0"/>
              </a:spcAft>
              <a:buClr>
                <a:schemeClr val="dk1"/>
              </a:buClr>
              <a:buSzPts val="1100"/>
              <a:buFont typeface="Arial"/>
              <a:buNone/>
            </a:pPr>
            <a:r>
              <a:rPr b="1" lang="en-GB" sz="3000"/>
              <a:t>a Mindset Shift</a:t>
            </a:r>
            <a:endParaRPr b="1" sz="3000"/>
          </a:p>
          <a:p>
            <a:pPr indent="0" lvl="0" marL="0" rtl="0" algn="l">
              <a:spcBef>
                <a:spcPts val="0"/>
              </a:spcBef>
              <a:spcAft>
                <a:spcPts val="0"/>
              </a:spcAft>
              <a:buClr>
                <a:schemeClr val="dk1"/>
              </a:buClr>
              <a:buSzPts val="1100"/>
              <a:buFont typeface="Arial"/>
              <a:buNone/>
            </a:pPr>
            <a:r>
              <a:t/>
            </a:r>
            <a:endParaRPr b="1" sz="2000"/>
          </a:p>
          <a:p>
            <a:pPr indent="0" lvl="0" marL="0" rtl="0" algn="l">
              <a:spcBef>
                <a:spcPts val="0"/>
              </a:spcBef>
              <a:spcAft>
                <a:spcPts val="0"/>
              </a:spcAft>
              <a:buClr>
                <a:schemeClr val="dk1"/>
              </a:buClr>
              <a:buSzPts val="1100"/>
              <a:buFont typeface="Arial"/>
              <a:buNone/>
            </a:pPr>
            <a:r>
              <a:t/>
            </a:r>
            <a:endParaRPr i="1" sz="2000">
              <a:solidFill>
                <a:schemeClr val="dk1"/>
              </a:solidFill>
            </a:endParaRPr>
          </a:p>
          <a:p>
            <a:pPr indent="0" lvl="0" marL="0" rtl="0" algn="l">
              <a:spcBef>
                <a:spcPts val="0"/>
              </a:spcBef>
              <a:spcAft>
                <a:spcPts val="0"/>
              </a:spcAft>
              <a:buClr>
                <a:schemeClr val="dk1"/>
              </a:buClr>
              <a:buSzPts val="1100"/>
              <a:buFont typeface="Arial"/>
              <a:buNone/>
            </a:pPr>
            <a:r>
              <a:rPr i="1" lang="en-GB" sz="2000">
                <a:solidFill>
                  <a:schemeClr val="dk1"/>
                </a:solidFill>
              </a:rPr>
              <a:t>Data Mesh is not…</a:t>
            </a:r>
            <a:endParaRPr i="1" sz="2000">
              <a:solidFill>
                <a:schemeClr val="dk1"/>
              </a:solidFill>
            </a:endParaRPr>
          </a:p>
          <a:p>
            <a:pPr indent="457200" lvl="0" marL="0" rtl="0" algn="l">
              <a:spcBef>
                <a:spcPts val="0"/>
              </a:spcBef>
              <a:spcAft>
                <a:spcPts val="0"/>
              </a:spcAft>
              <a:buClr>
                <a:schemeClr val="dk1"/>
              </a:buClr>
              <a:buSzPts val="1100"/>
              <a:buFont typeface="Arial"/>
              <a:buNone/>
            </a:pPr>
            <a:r>
              <a:t/>
            </a:r>
            <a:endParaRPr sz="2000">
              <a:solidFill>
                <a:schemeClr val="dk1"/>
              </a:solidFill>
            </a:endParaRPr>
          </a:p>
          <a:p>
            <a:pPr indent="457200" lvl="0" marL="0" rtl="0" algn="l">
              <a:spcBef>
                <a:spcPts val="0"/>
              </a:spcBef>
              <a:spcAft>
                <a:spcPts val="0"/>
              </a:spcAft>
              <a:buClr>
                <a:schemeClr val="dk1"/>
              </a:buClr>
              <a:buSzPts val="1100"/>
              <a:buFont typeface="Arial"/>
              <a:buNone/>
            </a:pPr>
            <a:r>
              <a:rPr lang="en-GB" sz="2000">
                <a:solidFill>
                  <a:schemeClr val="dk1"/>
                </a:solidFill>
              </a:rPr>
              <a:t>a detailed framework or solution to be implemented</a:t>
            </a:r>
            <a:endParaRPr sz="20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5" name="Shape 1325"/>
        <p:cNvGrpSpPr/>
        <p:nvPr/>
      </p:nvGrpSpPr>
      <p:grpSpPr>
        <a:xfrm>
          <a:off x="0" y="0"/>
          <a:ext cx="0" cy="0"/>
          <a:chOff x="0" y="0"/>
          <a:chExt cx="0" cy="0"/>
        </a:xfrm>
      </p:grpSpPr>
      <p:sp>
        <p:nvSpPr>
          <p:cNvPr id="1326" name="Google Shape;1326;p85"/>
          <p:cNvSpPr/>
          <p:nvPr>
            <p:ph idx="2" type="pic"/>
          </p:nvPr>
        </p:nvSpPr>
        <p:spPr>
          <a:xfrm>
            <a:off x="0" y="0"/>
            <a:ext cx="4572000" cy="5143500"/>
          </a:xfrm>
          <a:prstGeom prst="rect">
            <a:avLst/>
          </a:prstGeom>
          <a:solidFill>
            <a:srgbClr val="737A84"/>
          </a:solidFill>
          <a:ln>
            <a:noFill/>
          </a:ln>
        </p:spPr>
        <p:txBody>
          <a:bodyPr anchorCtr="0" anchor="ctr" bIns="17125" lIns="34275" spcFirstLastPara="1" rIns="34275" wrap="square" tIns="17125">
            <a:noAutofit/>
          </a:bodyPr>
          <a:lstStyle/>
          <a:p>
            <a:pPr indent="0" lvl="0" marL="0" rtl="0" algn="ctr">
              <a:spcBef>
                <a:spcPts val="0"/>
              </a:spcBef>
              <a:spcAft>
                <a:spcPts val="0"/>
              </a:spcAft>
              <a:buNone/>
            </a:pPr>
            <a:r>
              <a:t/>
            </a:r>
            <a:endParaRPr/>
          </a:p>
        </p:txBody>
      </p:sp>
      <p:pic>
        <p:nvPicPr>
          <p:cNvPr id="1327" name="Google Shape;1327;p85"/>
          <p:cNvPicPr preferRelativeResize="0"/>
          <p:nvPr/>
        </p:nvPicPr>
        <p:blipFill>
          <a:blip r:embed="rId3">
            <a:alphaModFix/>
          </a:blip>
          <a:stretch>
            <a:fillRect/>
          </a:stretch>
        </p:blipFill>
        <p:spPr>
          <a:xfrm>
            <a:off x="-751" y="-1500"/>
            <a:ext cx="4573525" cy="5143499"/>
          </a:xfrm>
          <a:prstGeom prst="rect">
            <a:avLst/>
          </a:prstGeom>
          <a:noFill/>
          <a:ln>
            <a:noFill/>
          </a:ln>
        </p:spPr>
      </p:pic>
      <p:sp>
        <p:nvSpPr>
          <p:cNvPr id="1328" name="Google Shape;1328;p85"/>
          <p:cNvSpPr txBox="1"/>
          <p:nvPr>
            <p:ph idx="3" type="body"/>
          </p:nvPr>
        </p:nvSpPr>
        <p:spPr>
          <a:xfrm>
            <a:off x="617168" y="664806"/>
            <a:ext cx="7924500" cy="3810900"/>
          </a:xfrm>
          <a:prstGeom prst="rect">
            <a:avLst/>
          </a:prstGeom>
          <a:noFill/>
          <a:ln cap="sq" cmpd="sng" w="57150">
            <a:solidFill>
              <a:srgbClr val="FF6900"/>
            </a:solidFill>
            <a:prstDash val="solid"/>
            <a:miter lim="800000"/>
            <a:headEnd len="sm" w="sm" type="none"/>
            <a:tailEnd len="sm" w="sm" type="none"/>
          </a:ln>
        </p:spPr>
        <p:txBody>
          <a:bodyPr anchorCtr="0" anchor="ctr" bIns="135000" lIns="4389100" spcFirstLastPara="1" rIns="365750" wrap="square" tIns="135000">
            <a:noAutofit/>
          </a:bodyPr>
          <a:lstStyle/>
          <a:p>
            <a:pPr indent="0" lvl="0" marL="0" marR="0" rtl="0" algn="ctr">
              <a:lnSpc>
                <a:spcPct val="120000"/>
              </a:lnSpc>
              <a:spcBef>
                <a:spcPts val="0"/>
              </a:spcBef>
              <a:spcAft>
                <a:spcPts val="0"/>
              </a:spcAft>
              <a:buClr>
                <a:srgbClr val="000000"/>
              </a:buClr>
              <a:buSzPts val="1425"/>
              <a:buFont typeface="Arial"/>
              <a:buNone/>
            </a:pPr>
            <a:r>
              <a:rPr lang="en-GB"/>
              <a:t>Data Mesh in Practice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59"/>
          <p:cNvSpPr/>
          <p:nvPr>
            <p:ph idx="2" type="pic"/>
          </p:nvPr>
        </p:nvSpPr>
        <p:spPr>
          <a:xfrm>
            <a:off x="0" y="0"/>
            <a:ext cx="4572000" cy="5143500"/>
          </a:xfrm>
          <a:prstGeom prst="rect">
            <a:avLst/>
          </a:prstGeom>
          <a:solidFill>
            <a:srgbClr val="737A84"/>
          </a:solidFill>
          <a:ln>
            <a:noFill/>
          </a:ln>
        </p:spPr>
        <p:txBody>
          <a:bodyPr anchorCtr="0" anchor="ctr" bIns="17125" lIns="34275" spcFirstLastPara="1" rIns="34275" wrap="square" tIns="17125">
            <a:noAutofit/>
          </a:bodyPr>
          <a:lstStyle/>
          <a:p>
            <a:pPr indent="0" lvl="0" marL="0" rtl="0" algn="ctr">
              <a:spcBef>
                <a:spcPts val="0"/>
              </a:spcBef>
              <a:spcAft>
                <a:spcPts val="0"/>
              </a:spcAft>
              <a:buNone/>
            </a:pPr>
            <a:r>
              <a:t/>
            </a:r>
            <a:endParaRPr/>
          </a:p>
        </p:txBody>
      </p:sp>
      <p:sp>
        <p:nvSpPr>
          <p:cNvPr id="458" name="Google Shape;458;p59"/>
          <p:cNvSpPr txBox="1"/>
          <p:nvPr/>
        </p:nvSpPr>
        <p:spPr>
          <a:xfrm>
            <a:off x="5000937" y="579437"/>
            <a:ext cx="3531600" cy="968400"/>
          </a:xfrm>
          <a:prstGeom prst="rect">
            <a:avLst/>
          </a:prstGeom>
          <a:noFill/>
          <a:ln>
            <a:noFill/>
          </a:ln>
        </p:spPr>
        <p:txBody>
          <a:bodyPr anchorCtr="0" anchor="b" bIns="17125" lIns="34275" spcFirstLastPara="1" rIns="34275" wrap="square" tIns="17125">
            <a:noAutofit/>
          </a:bodyPr>
          <a:lstStyle/>
          <a:p>
            <a:pPr indent="0" lvl="0" marL="0" marR="0" rtl="0" algn="l">
              <a:lnSpc>
                <a:spcPct val="120000"/>
              </a:lnSpc>
              <a:spcBef>
                <a:spcPts val="0"/>
              </a:spcBef>
              <a:spcAft>
                <a:spcPts val="0"/>
              </a:spcAft>
              <a:buClr>
                <a:srgbClr val="000000"/>
              </a:buClr>
              <a:buSzPts val="1425"/>
              <a:buFont typeface="Arial"/>
              <a:buNone/>
            </a:pPr>
            <a:r>
              <a:rPr b="1" i="0" lang="en-GB" sz="1900" u="none" cap="none" strike="noStrike">
                <a:solidFill>
                  <a:srgbClr val="000000"/>
                </a:solidFill>
                <a:latin typeface="Arial"/>
                <a:ea typeface="Arial"/>
                <a:cs typeface="Arial"/>
                <a:sym typeface="Arial"/>
              </a:rPr>
              <a:t>TABLE OF </a:t>
            </a:r>
            <a:endParaRPr/>
          </a:p>
          <a:p>
            <a:pPr indent="0" lvl="0" marL="0" marR="0" rtl="0" algn="l">
              <a:lnSpc>
                <a:spcPct val="120000"/>
              </a:lnSpc>
              <a:spcBef>
                <a:spcPts val="0"/>
              </a:spcBef>
              <a:spcAft>
                <a:spcPts val="0"/>
              </a:spcAft>
              <a:buClr>
                <a:srgbClr val="000000"/>
              </a:buClr>
              <a:buSzPts val="1425"/>
              <a:buFont typeface="Arial"/>
              <a:buNone/>
            </a:pPr>
            <a:r>
              <a:rPr b="1" i="0" lang="en-GB" sz="1900" u="none" cap="none" strike="noStrike">
                <a:solidFill>
                  <a:srgbClr val="000000"/>
                </a:solidFill>
                <a:latin typeface="Arial"/>
                <a:ea typeface="Arial"/>
                <a:cs typeface="Arial"/>
                <a:sym typeface="Arial"/>
              </a:rPr>
              <a:t>CONTENTS</a:t>
            </a:r>
            <a:endParaRPr/>
          </a:p>
        </p:txBody>
      </p:sp>
      <p:graphicFrame>
        <p:nvGraphicFramePr>
          <p:cNvPr id="459" name="Google Shape;459;p59"/>
          <p:cNvGraphicFramePr/>
          <p:nvPr/>
        </p:nvGraphicFramePr>
        <p:xfrm>
          <a:off x="5050631" y="1904999"/>
          <a:ext cx="3000000" cy="3000000"/>
        </p:xfrm>
        <a:graphic>
          <a:graphicData uri="http://schemas.openxmlformats.org/drawingml/2006/table">
            <a:tbl>
              <a:tblPr bandRow="1" firstRow="1">
                <a:noFill/>
                <a:tableStyleId>{B5509618-BBD0-475F-BEE0-08DD165B443B}</a:tableStyleId>
              </a:tblPr>
              <a:tblGrid>
                <a:gridCol w="3481900"/>
              </a:tblGrid>
              <a:tr h="459950">
                <a:tc>
                  <a:txBody>
                    <a:bodyPr/>
                    <a:lstStyle/>
                    <a:p>
                      <a:pPr indent="0" lvl="0" marL="0" marR="0" rtl="0" algn="l">
                        <a:lnSpc>
                          <a:spcPct val="100000"/>
                        </a:lnSpc>
                        <a:spcBef>
                          <a:spcPts val="0"/>
                        </a:spcBef>
                        <a:spcAft>
                          <a:spcPts val="0"/>
                        </a:spcAft>
                        <a:buNone/>
                      </a:pPr>
                      <a:r>
                        <a:rPr lang="en-GB" sz="1800"/>
                        <a:t>Zalando’s Data Platform</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452575">
                <a:tc>
                  <a:txBody>
                    <a:bodyPr/>
                    <a:lstStyle/>
                    <a:p>
                      <a:pPr indent="0" lvl="0" marL="0" rtl="0" algn="l">
                        <a:lnSpc>
                          <a:spcPct val="100000"/>
                        </a:lnSpc>
                        <a:spcBef>
                          <a:spcPts val="0"/>
                        </a:spcBef>
                        <a:spcAft>
                          <a:spcPts val="0"/>
                        </a:spcAft>
                        <a:buClr>
                          <a:schemeClr val="dk1"/>
                        </a:buClr>
                        <a:buFont typeface="Arial"/>
                        <a:buNone/>
                      </a:pPr>
                      <a:r>
                        <a:rPr lang="en-GB" sz="1800"/>
                        <a:t>What’s this Data Mesh?</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80875">
                <a:tc>
                  <a:txBody>
                    <a:bodyPr/>
                    <a:lstStyle/>
                    <a:p>
                      <a:pPr indent="0" lvl="0" marL="0" marR="0" rtl="0" algn="l">
                        <a:lnSpc>
                          <a:spcPct val="100000"/>
                        </a:lnSpc>
                        <a:spcBef>
                          <a:spcPts val="0"/>
                        </a:spcBef>
                        <a:spcAft>
                          <a:spcPts val="0"/>
                        </a:spcAft>
                        <a:buNone/>
                      </a:pPr>
                      <a:r>
                        <a:rPr lang="en-GB" sz="1800"/>
                        <a:t>Data Mesh in Practice</a:t>
                      </a:r>
                      <a:endParaRPr sz="1800"/>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pic>
        <p:nvPicPr>
          <p:cNvPr id="460" name="Google Shape;460;p59"/>
          <p:cNvPicPr preferRelativeResize="0"/>
          <p:nvPr/>
        </p:nvPicPr>
        <p:blipFill>
          <a:blip r:embed="rId3">
            <a:alphaModFix/>
          </a:blip>
          <a:stretch>
            <a:fillRect/>
          </a:stretch>
        </p:blipFill>
        <p:spPr>
          <a:xfrm>
            <a:off x="0" y="0"/>
            <a:ext cx="4571999" cy="51435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2" name="Shape 1332"/>
        <p:cNvGrpSpPr/>
        <p:nvPr/>
      </p:nvGrpSpPr>
      <p:grpSpPr>
        <a:xfrm>
          <a:off x="0" y="0"/>
          <a:ext cx="0" cy="0"/>
          <a:chOff x="0" y="0"/>
          <a:chExt cx="0" cy="0"/>
        </a:xfrm>
      </p:grpSpPr>
      <p:sp>
        <p:nvSpPr>
          <p:cNvPr id="1333" name="Google Shape;1333;p86"/>
          <p:cNvSpPr txBox="1"/>
          <p:nvPr/>
        </p:nvSpPr>
        <p:spPr>
          <a:xfrm>
            <a:off x="1519900" y="549225"/>
            <a:ext cx="5991000" cy="378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t>Recap:</a:t>
            </a:r>
            <a:endParaRPr sz="1800"/>
          </a:p>
          <a:p>
            <a:pPr indent="-342900" lvl="0" marL="457200" rtl="0" algn="l">
              <a:spcBef>
                <a:spcPts val="0"/>
              </a:spcBef>
              <a:spcAft>
                <a:spcPts val="0"/>
              </a:spcAft>
              <a:buClr>
                <a:schemeClr val="dk1"/>
              </a:buClr>
              <a:buSzPts val="1800"/>
              <a:buChar char="●"/>
            </a:pPr>
            <a:r>
              <a:rPr lang="en-GB" sz="1800">
                <a:solidFill>
                  <a:schemeClr val="dk1"/>
                </a:solidFill>
              </a:rPr>
              <a:t>From Bottleneck to Infra Platform</a:t>
            </a:r>
            <a:endParaRPr sz="1800">
              <a:solidFill>
                <a:schemeClr val="dk1"/>
              </a:solidFill>
            </a:endParaRPr>
          </a:p>
          <a:p>
            <a:pPr indent="0" lvl="0" marL="457200" rtl="0" algn="l">
              <a:spcBef>
                <a:spcPts val="0"/>
              </a:spcBef>
              <a:spcAft>
                <a:spcPts val="0"/>
              </a:spcAft>
              <a:buNone/>
            </a:pPr>
            <a:r>
              <a:t/>
            </a:r>
            <a:endParaRPr sz="2000"/>
          </a:p>
          <a:p>
            <a:pPr indent="0" lvl="0" marL="457200" rtl="0" algn="l">
              <a:spcBef>
                <a:spcPts val="0"/>
              </a:spcBef>
              <a:spcAft>
                <a:spcPts val="0"/>
              </a:spcAft>
              <a:buNone/>
            </a:pPr>
            <a:r>
              <a:t/>
            </a:r>
            <a:endParaRPr sz="2000"/>
          </a:p>
          <a:p>
            <a:pPr indent="0" lvl="0" marL="457200" rtl="0" algn="l">
              <a:spcBef>
                <a:spcPts val="0"/>
              </a:spcBef>
              <a:spcAft>
                <a:spcPts val="0"/>
              </a:spcAft>
              <a:buNone/>
            </a:pPr>
            <a:r>
              <a:t/>
            </a:r>
            <a:endParaRPr sz="2000"/>
          </a:p>
          <a:p>
            <a:pPr indent="0" lvl="0" marL="457200" rtl="0" algn="l">
              <a:spcBef>
                <a:spcPts val="0"/>
              </a:spcBef>
              <a:spcAft>
                <a:spcPts val="0"/>
              </a:spcAft>
              <a:buNone/>
            </a:pPr>
            <a:r>
              <a:t/>
            </a:r>
            <a:endParaRPr sz="2000"/>
          </a:p>
          <a:p>
            <a:pPr indent="0" lvl="0" marL="457200" rtl="0" algn="l">
              <a:spcBef>
                <a:spcPts val="0"/>
              </a:spcBef>
              <a:spcAft>
                <a:spcPts val="0"/>
              </a:spcAft>
              <a:buNone/>
            </a:pPr>
            <a:r>
              <a:t/>
            </a:r>
            <a:endParaRPr sz="2000"/>
          </a:p>
          <a:p>
            <a:pPr indent="0" lvl="0" marL="457200" rtl="0" algn="l">
              <a:spcBef>
                <a:spcPts val="0"/>
              </a:spcBef>
              <a:spcAft>
                <a:spcPts val="0"/>
              </a:spcAft>
              <a:buNone/>
            </a:pPr>
            <a:r>
              <a:t/>
            </a:r>
            <a:endParaRPr sz="2000"/>
          </a:p>
          <a:p>
            <a:pPr indent="0" lvl="0" marL="457200" rtl="0" algn="l">
              <a:spcBef>
                <a:spcPts val="0"/>
              </a:spcBef>
              <a:spcAft>
                <a:spcPts val="0"/>
              </a:spcAft>
              <a:buNone/>
            </a:pPr>
            <a:r>
              <a:t/>
            </a:r>
            <a:endParaRPr sz="2000"/>
          </a:p>
          <a:p>
            <a:pPr indent="0" lvl="0" marL="457200" rtl="0" algn="l">
              <a:spcBef>
                <a:spcPts val="0"/>
              </a:spcBef>
              <a:spcAft>
                <a:spcPts val="0"/>
              </a:spcAft>
              <a:buNone/>
            </a:pPr>
            <a:r>
              <a:t/>
            </a:r>
            <a:endParaRPr sz="2000"/>
          </a:p>
          <a:p>
            <a:pPr indent="0" lvl="0" marL="457200" rtl="0" algn="l">
              <a:spcBef>
                <a:spcPts val="0"/>
              </a:spcBef>
              <a:spcAft>
                <a:spcPts val="0"/>
              </a:spcAft>
              <a:buNone/>
            </a:pPr>
            <a:r>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a:p>
            <a:pPr indent="0" lvl="0" marL="457200" rtl="0" algn="l">
              <a:spcBef>
                <a:spcPts val="0"/>
              </a:spcBef>
              <a:spcAft>
                <a:spcPts val="0"/>
              </a:spcAft>
              <a:buNone/>
            </a:pPr>
            <a:r>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p:txBody>
      </p:sp>
      <p:sp>
        <p:nvSpPr>
          <p:cNvPr id="1334" name="Google Shape;1334;p86"/>
          <p:cNvSpPr txBox="1"/>
          <p:nvPr>
            <p:ph type="title"/>
          </p:nvPr>
        </p:nvSpPr>
        <p:spPr>
          <a:xfrm>
            <a:off x="588900" y="4"/>
            <a:ext cx="7966200" cy="751800"/>
          </a:xfrm>
          <a:prstGeom prst="rect">
            <a:avLst/>
          </a:prstGeom>
          <a:noFill/>
          <a:ln>
            <a:noFill/>
          </a:ln>
        </p:spPr>
        <p:txBody>
          <a:bodyPr anchorCtr="0" anchor="ctr" bIns="17125" lIns="34275" spcFirstLastPara="1" rIns="34275" wrap="square" tIns="17125">
            <a:noAutofit/>
          </a:bodyPr>
          <a:lstStyle/>
          <a:p>
            <a:pPr indent="0" lvl="0" marL="0" marR="0" rtl="0" algn="ctr">
              <a:lnSpc>
                <a:spcPct val="120000"/>
              </a:lnSpc>
              <a:spcBef>
                <a:spcPts val="0"/>
              </a:spcBef>
              <a:spcAft>
                <a:spcPts val="0"/>
              </a:spcAft>
              <a:buSzPts val="1300"/>
              <a:buFont typeface="Arial"/>
              <a:buNone/>
            </a:pPr>
            <a:r>
              <a:rPr lang="en-GB" sz="2000"/>
              <a:t>Data Mesh in Practice</a:t>
            </a:r>
            <a:endParaRPr sz="2000"/>
          </a:p>
        </p:txBody>
      </p:sp>
      <p:grpSp>
        <p:nvGrpSpPr>
          <p:cNvPr id="1335" name="Google Shape;1335;p86"/>
          <p:cNvGrpSpPr/>
          <p:nvPr/>
        </p:nvGrpSpPr>
        <p:grpSpPr>
          <a:xfrm>
            <a:off x="1801178" y="1284173"/>
            <a:ext cx="1623616" cy="1296174"/>
            <a:chOff x="2080050" y="1146150"/>
            <a:chExt cx="1683900" cy="1344300"/>
          </a:xfrm>
        </p:grpSpPr>
        <p:sp>
          <p:nvSpPr>
            <p:cNvPr id="1336" name="Google Shape;1336;p86"/>
            <p:cNvSpPr/>
            <p:nvPr/>
          </p:nvSpPr>
          <p:spPr>
            <a:xfrm>
              <a:off x="2080050" y="1146150"/>
              <a:ext cx="1683900" cy="1344300"/>
            </a:xfrm>
            <a:prstGeom prst="roundRect">
              <a:avLst>
                <a:gd fmla="val 16667" name="adj"/>
              </a:avLst>
            </a:prstGeom>
            <a:solidFill>
              <a:schemeClr val="lt2"/>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37" name="Google Shape;1337;p86"/>
            <p:cNvGrpSpPr/>
            <p:nvPr/>
          </p:nvGrpSpPr>
          <p:grpSpPr>
            <a:xfrm>
              <a:off x="2264243" y="1215171"/>
              <a:ext cx="1301465" cy="1126620"/>
              <a:chOff x="2964668" y="1144421"/>
              <a:chExt cx="1301465" cy="1126620"/>
            </a:xfrm>
          </p:grpSpPr>
          <p:pic>
            <p:nvPicPr>
              <p:cNvPr id="1338" name="Google Shape;1338;p86"/>
              <p:cNvPicPr preferRelativeResize="0"/>
              <p:nvPr/>
            </p:nvPicPr>
            <p:blipFill>
              <a:blip r:embed="rId3">
                <a:alphaModFix/>
              </a:blip>
              <a:stretch>
                <a:fillRect/>
              </a:stretch>
            </p:blipFill>
            <p:spPr>
              <a:xfrm>
                <a:off x="3516796" y="1597855"/>
                <a:ext cx="202508" cy="183207"/>
              </a:xfrm>
              <a:prstGeom prst="rect">
                <a:avLst/>
              </a:prstGeom>
              <a:noFill/>
              <a:ln>
                <a:noFill/>
              </a:ln>
            </p:spPr>
          </p:pic>
          <p:pic>
            <p:nvPicPr>
              <p:cNvPr id="1339" name="Google Shape;1339;p86"/>
              <p:cNvPicPr preferRelativeResize="0"/>
              <p:nvPr/>
            </p:nvPicPr>
            <p:blipFill>
              <a:blip r:embed="rId3">
                <a:alphaModFix/>
              </a:blip>
              <a:stretch>
                <a:fillRect/>
              </a:stretch>
            </p:blipFill>
            <p:spPr>
              <a:xfrm>
                <a:off x="2964668" y="2045806"/>
                <a:ext cx="202508" cy="183207"/>
              </a:xfrm>
              <a:prstGeom prst="rect">
                <a:avLst/>
              </a:prstGeom>
              <a:noFill/>
              <a:ln>
                <a:noFill/>
              </a:ln>
            </p:spPr>
          </p:pic>
          <p:pic>
            <p:nvPicPr>
              <p:cNvPr id="1340" name="Google Shape;1340;p86"/>
              <p:cNvPicPr preferRelativeResize="0"/>
              <p:nvPr/>
            </p:nvPicPr>
            <p:blipFill>
              <a:blip r:embed="rId3">
                <a:alphaModFix/>
              </a:blip>
              <a:stretch>
                <a:fillRect/>
              </a:stretch>
            </p:blipFill>
            <p:spPr>
              <a:xfrm>
                <a:off x="3191796" y="1212227"/>
                <a:ext cx="202508" cy="183207"/>
              </a:xfrm>
              <a:prstGeom prst="rect">
                <a:avLst/>
              </a:prstGeom>
              <a:noFill/>
              <a:ln>
                <a:noFill/>
              </a:ln>
            </p:spPr>
          </p:pic>
          <p:pic>
            <p:nvPicPr>
              <p:cNvPr id="1341" name="Google Shape;1341;p86"/>
              <p:cNvPicPr preferRelativeResize="0"/>
              <p:nvPr/>
            </p:nvPicPr>
            <p:blipFill>
              <a:blip r:embed="rId3">
                <a:alphaModFix/>
              </a:blip>
              <a:stretch>
                <a:fillRect/>
              </a:stretch>
            </p:blipFill>
            <p:spPr>
              <a:xfrm>
                <a:off x="3327970" y="2068842"/>
                <a:ext cx="202508" cy="183207"/>
              </a:xfrm>
              <a:prstGeom prst="rect">
                <a:avLst/>
              </a:prstGeom>
              <a:noFill/>
              <a:ln>
                <a:noFill/>
              </a:ln>
            </p:spPr>
          </p:pic>
          <p:pic>
            <p:nvPicPr>
              <p:cNvPr id="1342" name="Google Shape;1342;p86"/>
              <p:cNvPicPr preferRelativeResize="0"/>
              <p:nvPr/>
            </p:nvPicPr>
            <p:blipFill>
              <a:blip r:embed="rId3">
                <a:alphaModFix/>
              </a:blip>
              <a:stretch>
                <a:fillRect/>
              </a:stretch>
            </p:blipFill>
            <p:spPr>
              <a:xfrm>
                <a:off x="3786263" y="2087834"/>
                <a:ext cx="202508" cy="183207"/>
              </a:xfrm>
              <a:prstGeom prst="rect">
                <a:avLst/>
              </a:prstGeom>
              <a:noFill/>
              <a:ln>
                <a:noFill/>
              </a:ln>
            </p:spPr>
          </p:pic>
          <p:pic>
            <p:nvPicPr>
              <p:cNvPr id="1343" name="Google Shape;1343;p86"/>
              <p:cNvPicPr preferRelativeResize="0"/>
              <p:nvPr/>
            </p:nvPicPr>
            <p:blipFill>
              <a:blip r:embed="rId3">
                <a:alphaModFix/>
              </a:blip>
              <a:stretch>
                <a:fillRect/>
              </a:stretch>
            </p:blipFill>
            <p:spPr>
              <a:xfrm>
                <a:off x="3516796" y="1144421"/>
                <a:ext cx="202508" cy="183207"/>
              </a:xfrm>
              <a:prstGeom prst="rect">
                <a:avLst/>
              </a:prstGeom>
              <a:noFill/>
              <a:ln>
                <a:noFill/>
              </a:ln>
            </p:spPr>
          </p:pic>
          <p:pic>
            <p:nvPicPr>
              <p:cNvPr id="1344" name="Google Shape;1344;p86"/>
              <p:cNvPicPr preferRelativeResize="0"/>
              <p:nvPr/>
            </p:nvPicPr>
            <p:blipFill>
              <a:blip r:embed="rId3">
                <a:alphaModFix/>
              </a:blip>
              <a:stretch>
                <a:fillRect/>
              </a:stretch>
            </p:blipFill>
            <p:spPr>
              <a:xfrm>
                <a:off x="3768083" y="1262798"/>
                <a:ext cx="202508" cy="183207"/>
              </a:xfrm>
              <a:prstGeom prst="rect">
                <a:avLst/>
              </a:prstGeom>
              <a:noFill/>
              <a:ln>
                <a:noFill/>
              </a:ln>
            </p:spPr>
          </p:pic>
          <p:pic>
            <p:nvPicPr>
              <p:cNvPr id="1345" name="Google Shape;1345;p86"/>
              <p:cNvPicPr preferRelativeResize="0"/>
              <p:nvPr/>
            </p:nvPicPr>
            <p:blipFill>
              <a:blip r:embed="rId3">
                <a:alphaModFix/>
              </a:blip>
              <a:stretch>
                <a:fillRect/>
              </a:stretch>
            </p:blipFill>
            <p:spPr>
              <a:xfrm>
                <a:off x="4063625" y="1212227"/>
                <a:ext cx="202508" cy="183207"/>
              </a:xfrm>
              <a:prstGeom prst="rect">
                <a:avLst/>
              </a:prstGeom>
              <a:noFill/>
              <a:ln>
                <a:noFill/>
              </a:ln>
            </p:spPr>
          </p:pic>
          <p:cxnSp>
            <p:nvCxnSpPr>
              <p:cNvPr id="1346" name="Google Shape;1346;p86"/>
              <p:cNvCxnSpPr>
                <a:stCxn id="1340" idx="2"/>
              </p:cNvCxnSpPr>
              <p:nvPr/>
            </p:nvCxnSpPr>
            <p:spPr>
              <a:xfrm>
                <a:off x="3293050" y="1395434"/>
                <a:ext cx="237000" cy="199200"/>
              </a:xfrm>
              <a:prstGeom prst="straightConnector1">
                <a:avLst/>
              </a:prstGeom>
              <a:noFill/>
              <a:ln cap="flat" cmpd="sng" w="19050">
                <a:solidFill>
                  <a:schemeClr val="dk2"/>
                </a:solidFill>
                <a:prstDash val="solid"/>
                <a:round/>
                <a:headEnd len="med" w="med" type="none"/>
                <a:tailEnd len="med" w="med" type="triangle"/>
              </a:ln>
            </p:spPr>
          </p:cxnSp>
          <p:cxnSp>
            <p:nvCxnSpPr>
              <p:cNvPr id="1347" name="Google Shape;1347;p86"/>
              <p:cNvCxnSpPr>
                <a:stCxn id="1343" idx="2"/>
                <a:endCxn id="1338" idx="0"/>
              </p:cNvCxnSpPr>
              <p:nvPr/>
            </p:nvCxnSpPr>
            <p:spPr>
              <a:xfrm>
                <a:off x="3618050" y="1327629"/>
                <a:ext cx="0" cy="270300"/>
              </a:xfrm>
              <a:prstGeom prst="straightConnector1">
                <a:avLst/>
              </a:prstGeom>
              <a:noFill/>
              <a:ln cap="flat" cmpd="sng" w="19050">
                <a:solidFill>
                  <a:schemeClr val="dk2"/>
                </a:solidFill>
                <a:prstDash val="solid"/>
                <a:round/>
                <a:headEnd len="med" w="med" type="none"/>
                <a:tailEnd len="med" w="med" type="triangle"/>
              </a:ln>
            </p:spPr>
          </p:cxnSp>
          <p:cxnSp>
            <p:nvCxnSpPr>
              <p:cNvPr id="1348" name="Google Shape;1348;p86"/>
              <p:cNvCxnSpPr>
                <a:stCxn id="1344" idx="2"/>
              </p:cNvCxnSpPr>
              <p:nvPr/>
            </p:nvCxnSpPr>
            <p:spPr>
              <a:xfrm flipH="1">
                <a:off x="3716337" y="1446005"/>
                <a:ext cx="153000" cy="149100"/>
              </a:xfrm>
              <a:prstGeom prst="straightConnector1">
                <a:avLst/>
              </a:prstGeom>
              <a:noFill/>
              <a:ln cap="flat" cmpd="sng" w="19050">
                <a:solidFill>
                  <a:schemeClr val="dk2"/>
                </a:solidFill>
                <a:prstDash val="solid"/>
                <a:round/>
                <a:headEnd len="med" w="med" type="none"/>
                <a:tailEnd len="med" w="med" type="triangle"/>
              </a:ln>
            </p:spPr>
          </p:cxnSp>
          <p:cxnSp>
            <p:nvCxnSpPr>
              <p:cNvPr id="1349" name="Google Shape;1349;p86"/>
              <p:cNvCxnSpPr>
                <a:stCxn id="1345" idx="2"/>
              </p:cNvCxnSpPr>
              <p:nvPr/>
            </p:nvCxnSpPr>
            <p:spPr>
              <a:xfrm flipH="1">
                <a:off x="3827379" y="1395434"/>
                <a:ext cx="337500" cy="183900"/>
              </a:xfrm>
              <a:prstGeom prst="straightConnector1">
                <a:avLst/>
              </a:prstGeom>
              <a:noFill/>
              <a:ln cap="flat" cmpd="sng" w="19050">
                <a:solidFill>
                  <a:schemeClr val="dk2"/>
                </a:solidFill>
                <a:prstDash val="solid"/>
                <a:round/>
                <a:headEnd len="med" w="med" type="none"/>
                <a:tailEnd len="med" w="med" type="triangle"/>
              </a:ln>
            </p:spPr>
          </p:cxnSp>
          <p:cxnSp>
            <p:nvCxnSpPr>
              <p:cNvPr id="1350" name="Google Shape;1350;p86"/>
              <p:cNvCxnSpPr/>
              <p:nvPr/>
            </p:nvCxnSpPr>
            <p:spPr>
              <a:xfrm flipH="1">
                <a:off x="3171556" y="1784799"/>
                <a:ext cx="358800" cy="268500"/>
              </a:xfrm>
              <a:prstGeom prst="straightConnector1">
                <a:avLst/>
              </a:prstGeom>
              <a:noFill/>
              <a:ln cap="flat" cmpd="sng" w="19050">
                <a:solidFill>
                  <a:schemeClr val="dk2"/>
                </a:solidFill>
                <a:prstDash val="solid"/>
                <a:round/>
                <a:headEnd len="med" w="med" type="none"/>
                <a:tailEnd len="med" w="med" type="triangle"/>
              </a:ln>
            </p:spPr>
          </p:cxnSp>
          <p:cxnSp>
            <p:nvCxnSpPr>
              <p:cNvPr id="1351" name="Google Shape;1351;p86"/>
              <p:cNvCxnSpPr/>
              <p:nvPr/>
            </p:nvCxnSpPr>
            <p:spPr>
              <a:xfrm flipH="1">
                <a:off x="3522050" y="1781062"/>
                <a:ext cx="96000" cy="264900"/>
              </a:xfrm>
              <a:prstGeom prst="straightConnector1">
                <a:avLst/>
              </a:prstGeom>
              <a:noFill/>
              <a:ln cap="flat" cmpd="sng" w="19050">
                <a:solidFill>
                  <a:schemeClr val="dk2"/>
                </a:solidFill>
                <a:prstDash val="solid"/>
                <a:round/>
                <a:headEnd len="med" w="med" type="none"/>
                <a:tailEnd len="med" w="med" type="triangle"/>
              </a:ln>
            </p:spPr>
          </p:cxnSp>
          <p:cxnSp>
            <p:nvCxnSpPr>
              <p:cNvPr id="1352" name="Google Shape;1352;p86"/>
              <p:cNvCxnSpPr>
                <a:endCxn id="1342" idx="0"/>
              </p:cNvCxnSpPr>
              <p:nvPr/>
            </p:nvCxnSpPr>
            <p:spPr>
              <a:xfrm>
                <a:off x="3703617" y="1792334"/>
                <a:ext cx="183900" cy="295500"/>
              </a:xfrm>
              <a:prstGeom prst="straightConnector1">
                <a:avLst/>
              </a:prstGeom>
              <a:noFill/>
              <a:ln cap="flat" cmpd="sng" w="19050">
                <a:solidFill>
                  <a:schemeClr val="dk2"/>
                </a:solidFill>
                <a:prstDash val="solid"/>
                <a:round/>
                <a:headEnd len="med" w="med" type="none"/>
                <a:tailEnd len="med" w="med" type="triangle"/>
              </a:ln>
            </p:spPr>
          </p:cxnSp>
        </p:grpSp>
      </p:grpSp>
      <p:sp>
        <p:nvSpPr>
          <p:cNvPr id="1353" name="Google Shape;1353;p86"/>
          <p:cNvSpPr/>
          <p:nvPr/>
        </p:nvSpPr>
        <p:spPr>
          <a:xfrm>
            <a:off x="4386475" y="1287650"/>
            <a:ext cx="4147800" cy="1296300"/>
          </a:xfrm>
          <a:prstGeom prst="roundRect">
            <a:avLst>
              <a:gd fmla="val 16667" name="adj"/>
            </a:avLst>
          </a:prstGeom>
          <a:solidFill>
            <a:schemeClr val="lt2"/>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54" name="Google Shape;1354;p86"/>
          <p:cNvGrpSpPr/>
          <p:nvPr/>
        </p:nvGrpSpPr>
        <p:grpSpPr>
          <a:xfrm>
            <a:off x="4519675" y="1451467"/>
            <a:ext cx="3920700" cy="922896"/>
            <a:chOff x="4746050" y="1144429"/>
            <a:chExt cx="3920700" cy="922896"/>
          </a:xfrm>
        </p:grpSpPr>
        <p:sp>
          <p:nvSpPr>
            <p:cNvPr id="1355" name="Google Shape;1355;p86"/>
            <p:cNvSpPr/>
            <p:nvPr/>
          </p:nvSpPr>
          <p:spPr>
            <a:xfrm>
              <a:off x="4746050" y="1631725"/>
              <a:ext cx="3920700" cy="435600"/>
            </a:xfrm>
            <a:prstGeom prst="rect">
              <a:avLst/>
            </a:prstGeom>
            <a:gradFill>
              <a:gsLst>
                <a:gs pos="0">
                  <a:srgbClr val="FF5C5C"/>
                </a:gs>
                <a:gs pos="100000">
                  <a:srgbClr val="F58A33"/>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Open Sans"/>
                  <a:ea typeface="Open Sans"/>
                  <a:cs typeface="Open Sans"/>
                  <a:sym typeface="Open Sans"/>
                </a:rPr>
                <a:t>Data Infra as a Platform</a:t>
              </a:r>
              <a:endParaRPr b="1">
                <a:solidFill>
                  <a:srgbClr val="FFFFFF"/>
                </a:solidFill>
                <a:latin typeface="Open Sans"/>
                <a:ea typeface="Open Sans"/>
                <a:cs typeface="Open Sans"/>
                <a:sym typeface="Open Sans"/>
              </a:endParaRPr>
            </a:p>
            <a:p>
              <a:pPr indent="0" lvl="0" marL="0" rtl="0" algn="ctr">
                <a:spcBef>
                  <a:spcPts val="0"/>
                </a:spcBef>
                <a:spcAft>
                  <a:spcPts val="0"/>
                </a:spcAft>
                <a:buNone/>
              </a:pPr>
              <a:r>
                <a:rPr lang="en-GB" sz="1200">
                  <a:solidFill>
                    <a:srgbClr val="FFFFFF"/>
                  </a:solidFill>
                  <a:latin typeface="Open Sans Light"/>
                  <a:ea typeface="Open Sans Light"/>
                  <a:cs typeface="Open Sans Light"/>
                  <a:sym typeface="Open Sans Light"/>
                </a:rPr>
                <a:t>Storage, pipeline, catalogue, access control, etc</a:t>
              </a:r>
              <a:endParaRPr sz="1200">
                <a:solidFill>
                  <a:srgbClr val="FFFFFF"/>
                </a:solidFill>
                <a:latin typeface="Open Sans Light"/>
                <a:ea typeface="Open Sans Light"/>
                <a:cs typeface="Open Sans Light"/>
                <a:sym typeface="Open Sans Light"/>
              </a:endParaRPr>
            </a:p>
          </p:txBody>
        </p:sp>
        <p:grpSp>
          <p:nvGrpSpPr>
            <p:cNvPr id="1356" name="Google Shape;1356;p86"/>
            <p:cNvGrpSpPr/>
            <p:nvPr/>
          </p:nvGrpSpPr>
          <p:grpSpPr>
            <a:xfrm>
              <a:off x="5698225" y="1199041"/>
              <a:ext cx="2230500" cy="445200"/>
              <a:chOff x="3938075" y="3806738"/>
              <a:chExt cx="2230500" cy="445200"/>
            </a:xfrm>
          </p:grpSpPr>
          <p:sp>
            <p:nvSpPr>
              <p:cNvPr id="1357" name="Google Shape;1357;p86"/>
              <p:cNvSpPr/>
              <p:nvPr/>
            </p:nvSpPr>
            <p:spPr>
              <a:xfrm>
                <a:off x="3938075" y="3806738"/>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58" name="Google Shape;1358;p86"/>
              <p:cNvCxnSpPr>
                <a:stCxn id="1357" idx="4"/>
              </p:cNvCxnSpPr>
              <p:nvPr/>
            </p:nvCxnSpPr>
            <p:spPr>
              <a:xfrm>
                <a:off x="3986525" y="3903638"/>
                <a:ext cx="0" cy="348300"/>
              </a:xfrm>
              <a:prstGeom prst="straightConnector1">
                <a:avLst/>
              </a:prstGeom>
              <a:noFill/>
              <a:ln cap="flat" cmpd="sng" w="9525">
                <a:solidFill>
                  <a:srgbClr val="666666"/>
                </a:solidFill>
                <a:prstDash val="solid"/>
                <a:round/>
                <a:headEnd len="med" w="med" type="none"/>
                <a:tailEnd len="med" w="med" type="none"/>
              </a:ln>
            </p:spPr>
          </p:cxnSp>
          <p:sp>
            <p:nvSpPr>
              <p:cNvPr id="1359" name="Google Shape;1359;p86"/>
              <p:cNvSpPr/>
              <p:nvPr/>
            </p:nvSpPr>
            <p:spPr>
              <a:xfrm>
                <a:off x="4700075" y="3806738"/>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60" name="Google Shape;1360;p86"/>
              <p:cNvCxnSpPr>
                <a:stCxn id="1359" idx="4"/>
              </p:cNvCxnSpPr>
              <p:nvPr/>
            </p:nvCxnSpPr>
            <p:spPr>
              <a:xfrm>
                <a:off x="4748525" y="3903638"/>
                <a:ext cx="0" cy="348300"/>
              </a:xfrm>
              <a:prstGeom prst="straightConnector1">
                <a:avLst/>
              </a:prstGeom>
              <a:noFill/>
              <a:ln cap="flat" cmpd="sng" w="9525">
                <a:solidFill>
                  <a:srgbClr val="666666"/>
                </a:solidFill>
                <a:prstDash val="solid"/>
                <a:round/>
                <a:headEnd len="med" w="med" type="none"/>
                <a:tailEnd len="med" w="med" type="none"/>
              </a:ln>
            </p:spPr>
          </p:cxnSp>
          <p:sp>
            <p:nvSpPr>
              <p:cNvPr id="1361" name="Google Shape;1361;p86"/>
              <p:cNvSpPr/>
              <p:nvPr/>
            </p:nvSpPr>
            <p:spPr>
              <a:xfrm>
                <a:off x="5385875" y="3806738"/>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62" name="Google Shape;1362;p86"/>
              <p:cNvCxnSpPr>
                <a:stCxn id="1361" idx="4"/>
              </p:cNvCxnSpPr>
              <p:nvPr/>
            </p:nvCxnSpPr>
            <p:spPr>
              <a:xfrm>
                <a:off x="5434325" y="3903638"/>
                <a:ext cx="0" cy="348300"/>
              </a:xfrm>
              <a:prstGeom prst="straightConnector1">
                <a:avLst/>
              </a:prstGeom>
              <a:noFill/>
              <a:ln cap="flat" cmpd="sng" w="9525">
                <a:solidFill>
                  <a:srgbClr val="666666"/>
                </a:solidFill>
                <a:prstDash val="solid"/>
                <a:round/>
                <a:headEnd len="med" w="med" type="none"/>
                <a:tailEnd len="med" w="med" type="none"/>
              </a:ln>
            </p:spPr>
          </p:cxnSp>
          <p:sp>
            <p:nvSpPr>
              <p:cNvPr id="1363" name="Google Shape;1363;p86"/>
              <p:cNvSpPr/>
              <p:nvPr/>
            </p:nvSpPr>
            <p:spPr>
              <a:xfrm>
                <a:off x="6071675" y="3806738"/>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64" name="Google Shape;1364;p86"/>
              <p:cNvCxnSpPr>
                <a:stCxn id="1363" idx="4"/>
              </p:cNvCxnSpPr>
              <p:nvPr/>
            </p:nvCxnSpPr>
            <p:spPr>
              <a:xfrm>
                <a:off x="6120125" y="3903638"/>
                <a:ext cx="0" cy="348300"/>
              </a:xfrm>
              <a:prstGeom prst="straightConnector1">
                <a:avLst/>
              </a:prstGeom>
              <a:noFill/>
              <a:ln cap="flat" cmpd="sng" w="9525">
                <a:solidFill>
                  <a:srgbClr val="666666"/>
                </a:solidFill>
                <a:prstDash val="solid"/>
                <a:round/>
                <a:headEnd len="med" w="med" type="none"/>
                <a:tailEnd len="med" w="med" type="none"/>
              </a:ln>
            </p:spPr>
          </p:cxnSp>
        </p:grpSp>
        <p:pic>
          <p:nvPicPr>
            <p:cNvPr id="1365" name="Google Shape;1365;p86"/>
            <p:cNvPicPr preferRelativeResize="0"/>
            <p:nvPr/>
          </p:nvPicPr>
          <p:blipFill>
            <a:blip r:embed="rId4">
              <a:alphaModFix/>
            </a:blip>
            <a:stretch>
              <a:fillRect/>
            </a:stretch>
          </p:blipFill>
          <p:spPr>
            <a:xfrm>
              <a:off x="6076675" y="1146678"/>
              <a:ext cx="249500" cy="249479"/>
            </a:xfrm>
            <a:prstGeom prst="rect">
              <a:avLst/>
            </a:prstGeom>
            <a:noFill/>
            <a:ln>
              <a:noFill/>
            </a:ln>
          </p:spPr>
        </p:pic>
        <p:pic>
          <p:nvPicPr>
            <p:cNvPr id="1366" name="Google Shape;1366;p86"/>
            <p:cNvPicPr preferRelativeResize="0"/>
            <p:nvPr/>
          </p:nvPicPr>
          <p:blipFill>
            <a:blip r:embed="rId5">
              <a:alphaModFix/>
            </a:blip>
            <a:stretch>
              <a:fillRect/>
            </a:stretch>
          </p:blipFill>
          <p:spPr>
            <a:xfrm>
              <a:off x="6729975" y="1144429"/>
              <a:ext cx="374600" cy="194790"/>
            </a:xfrm>
            <a:prstGeom prst="rect">
              <a:avLst/>
            </a:prstGeom>
            <a:noFill/>
            <a:ln>
              <a:noFill/>
            </a:ln>
          </p:spPr>
        </p:pic>
        <p:pic>
          <p:nvPicPr>
            <p:cNvPr id="1367" name="Google Shape;1367;p86"/>
            <p:cNvPicPr preferRelativeResize="0"/>
            <p:nvPr/>
          </p:nvPicPr>
          <p:blipFill>
            <a:blip r:embed="rId6">
              <a:alphaModFix/>
            </a:blip>
            <a:stretch>
              <a:fillRect/>
            </a:stretch>
          </p:blipFill>
          <p:spPr>
            <a:xfrm>
              <a:off x="5493223" y="1155681"/>
              <a:ext cx="160800" cy="261358"/>
            </a:xfrm>
            <a:prstGeom prst="rect">
              <a:avLst/>
            </a:prstGeom>
            <a:noFill/>
            <a:ln>
              <a:noFill/>
            </a:ln>
          </p:spPr>
        </p:pic>
      </p:grpSp>
      <p:cxnSp>
        <p:nvCxnSpPr>
          <p:cNvPr id="1368" name="Google Shape;1368;p86"/>
          <p:cNvCxnSpPr/>
          <p:nvPr/>
        </p:nvCxnSpPr>
        <p:spPr>
          <a:xfrm>
            <a:off x="3703713" y="1952750"/>
            <a:ext cx="467100" cy="14100"/>
          </a:xfrm>
          <a:prstGeom prst="straightConnector1">
            <a:avLst/>
          </a:prstGeom>
          <a:noFill/>
          <a:ln cap="flat" cmpd="sng" w="38100">
            <a:solidFill>
              <a:srgbClr val="FE6A23"/>
            </a:solidFill>
            <a:prstDash val="solid"/>
            <a:round/>
            <a:headEnd len="med" w="med" type="none"/>
            <a:tailEnd len="med" w="med" type="triangl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2" name="Shape 1372"/>
        <p:cNvGrpSpPr/>
        <p:nvPr/>
      </p:nvGrpSpPr>
      <p:grpSpPr>
        <a:xfrm>
          <a:off x="0" y="0"/>
          <a:ext cx="0" cy="0"/>
          <a:chOff x="0" y="0"/>
          <a:chExt cx="0" cy="0"/>
        </a:xfrm>
      </p:grpSpPr>
      <p:sp>
        <p:nvSpPr>
          <p:cNvPr id="1373" name="Google Shape;1373;p87"/>
          <p:cNvSpPr txBox="1"/>
          <p:nvPr/>
        </p:nvSpPr>
        <p:spPr>
          <a:xfrm>
            <a:off x="1519900" y="549225"/>
            <a:ext cx="5991000" cy="378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t>Recap:</a:t>
            </a:r>
            <a:endParaRPr sz="1800"/>
          </a:p>
          <a:p>
            <a:pPr indent="-342900" lvl="0" marL="457200" rtl="0" algn="l">
              <a:spcBef>
                <a:spcPts val="0"/>
              </a:spcBef>
              <a:spcAft>
                <a:spcPts val="0"/>
              </a:spcAft>
              <a:buSzPts val="1800"/>
              <a:buChar char="●"/>
            </a:pPr>
            <a:r>
              <a:rPr lang="en-GB" sz="1800"/>
              <a:t>From Bottleneck to Infra Platform</a:t>
            </a:r>
            <a:endParaRPr sz="1800"/>
          </a:p>
          <a:p>
            <a:pPr indent="0" lvl="0" marL="457200" rtl="0" algn="l">
              <a:spcBef>
                <a:spcPts val="0"/>
              </a:spcBef>
              <a:spcAft>
                <a:spcPts val="0"/>
              </a:spcAft>
              <a:buNone/>
            </a:pPr>
            <a:r>
              <a:t/>
            </a:r>
            <a:endParaRPr sz="1800"/>
          </a:p>
          <a:p>
            <a:pPr indent="0" lvl="0" marL="457200" rtl="0" algn="l">
              <a:spcBef>
                <a:spcPts val="0"/>
              </a:spcBef>
              <a:spcAft>
                <a:spcPts val="0"/>
              </a:spcAft>
              <a:buNone/>
            </a:pPr>
            <a:r>
              <a:t/>
            </a:r>
            <a:endParaRPr sz="1800"/>
          </a:p>
          <a:p>
            <a:pPr indent="0" lvl="0" marL="457200" rtl="0" algn="l">
              <a:spcBef>
                <a:spcPts val="0"/>
              </a:spcBef>
              <a:spcAft>
                <a:spcPts val="0"/>
              </a:spcAft>
              <a:buNone/>
            </a:pPr>
            <a:r>
              <a:t/>
            </a:r>
            <a:endParaRPr sz="1800"/>
          </a:p>
          <a:p>
            <a:pPr indent="0" lvl="0" marL="457200" rtl="0" algn="l">
              <a:spcBef>
                <a:spcPts val="0"/>
              </a:spcBef>
              <a:spcAft>
                <a:spcPts val="0"/>
              </a:spcAft>
              <a:buNone/>
            </a:pPr>
            <a:r>
              <a:t/>
            </a:r>
            <a:endParaRPr sz="1800"/>
          </a:p>
          <a:p>
            <a:pPr indent="0" lvl="0" marL="457200" rtl="0" algn="l">
              <a:spcBef>
                <a:spcPts val="0"/>
              </a:spcBef>
              <a:spcAft>
                <a:spcPts val="0"/>
              </a:spcAft>
              <a:buNone/>
            </a:pPr>
            <a:r>
              <a:t/>
            </a:r>
            <a:endParaRPr sz="2500"/>
          </a:p>
          <a:p>
            <a:pPr indent="-342900" lvl="0" marL="457200" rtl="0" algn="l">
              <a:spcBef>
                <a:spcPts val="0"/>
              </a:spcBef>
              <a:spcAft>
                <a:spcPts val="0"/>
              </a:spcAft>
              <a:buSzPts val="1800"/>
              <a:buChar char="●"/>
            </a:pPr>
            <a:r>
              <a:rPr lang="en-GB" sz="1800"/>
              <a:t>From Data Monolith to Interoperable Services</a:t>
            </a:r>
            <a:endParaRPr sz="18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74" name="Google Shape;1374;p87"/>
          <p:cNvSpPr txBox="1"/>
          <p:nvPr>
            <p:ph type="title"/>
          </p:nvPr>
        </p:nvSpPr>
        <p:spPr>
          <a:xfrm>
            <a:off x="588900" y="4"/>
            <a:ext cx="7966200" cy="751800"/>
          </a:xfrm>
          <a:prstGeom prst="rect">
            <a:avLst/>
          </a:prstGeom>
          <a:noFill/>
          <a:ln>
            <a:noFill/>
          </a:ln>
        </p:spPr>
        <p:txBody>
          <a:bodyPr anchorCtr="0" anchor="ctr" bIns="17125" lIns="34275" spcFirstLastPara="1" rIns="34275" wrap="square" tIns="17125">
            <a:noAutofit/>
          </a:bodyPr>
          <a:lstStyle/>
          <a:p>
            <a:pPr indent="0" lvl="0" marL="0" marR="0" rtl="0" algn="ctr">
              <a:lnSpc>
                <a:spcPct val="120000"/>
              </a:lnSpc>
              <a:spcBef>
                <a:spcPts val="0"/>
              </a:spcBef>
              <a:spcAft>
                <a:spcPts val="0"/>
              </a:spcAft>
              <a:buSzPts val="1300"/>
              <a:buFont typeface="Arial"/>
              <a:buNone/>
            </a:pPr>
            <a:r>
              <a:rPr lang="en-GB" sz="2000"/>
              <a:t>Data Mesh in Practice</a:t>
            </a:r>
            <a:endParaRPr sz="2000"/>
          </a:p>
        </p:txBody>
      </p:sp>
      <p:grpSp>
        <p:nvGrpSpPr>
          <p:cNvPr id="1375" name="Google Shape;1375;p87"/>
          <p:cNvGrpSpPr/>
          <p:nvPr/>
        </p:nvGrpSpPr>
        <p:grpSpPr>
          <a:xfrm>
            <a:off x="1801178" y="1284173"/>
            <a:ext cx="1623616" cy="1296174"/>
            <a:chOff x="2080050" y="1146150"/>
            <a:chExt cx="1683900" cy="1344300"/>
          </a:xfrm>
        </p:grpSpPr>
        <p:sp>
          <p:nvSpPr>
            <p:cNvPr id="1376" name="Google Shape;1376;p87"/>
            <p:cNvSpPr/>
            <p:nvPr/>
          </p:nvSpPr>
          <p:spPr>
            <a:xfrm>
              <a:off x="2080050" y="1146150"/>
              <a:ext cx="1683900" cy="1344300"/>
            </a:xfrm>
            <a:prstGeom prst="roundRect">
              <a:avLst>
                <a:gd fmla="val 16667" name="adj"/>
              </a:avLst>
            </a:prstGeom>
            <a:solidFill>
              <a:schemeClr val="lt2"/>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77" name="Google Shape;1377;p87"/>
            <p:cNvGrpSpPr/>
            <p:nvPr/>
          </p:nvGrpSpPr>
          <p:grpSpPr>
            <a:xfrm>
              <a:off x="2264243" y="1215171"/>
              <a:ext cx="1301465" cy="1126620"/>
              <a:chOff x="2964668" y="1144421"/>
              <a:chExt cx="1301465" cy="1126620"/>
            </a:xfrm>
          </p:grpSpPr>
          <p:pic>
            <p:nvPicPr>
              <p:cNvPr id="1378" name="Google Shape;1378;p87"/>
              <p:cNvPicPr preferRelativeResize="0"/>
              <p:nvPr/>
            </p:nvPicPr>
            <p:blipFill>
              <a:blip r:embed="rId3">
                <a:alphaModFix/>
              </a:blip>
              <a:stretch>
                <a:fillRect/>
              </a:stretch>
            </p:blipFill>
            <p:spPr>
              <a:xfrm>
                <a:off x="3516796" y="1597855"/>
                <a:ext cx="202508" cy="183207"/>
              </a:xfrm>
              <a:prstGeom prst="rect">
                <a:avLst/>
              </a:prstGeom>
              <a:noFill/>
              <a:ln>
                <a:noFill/>
              </a:ln>
            </p:spPr>
          </p:pic>
          <p:pic>
            <p:nvPicPr>
              <p:cNvPr id="1379" name="Google Shape;1379;p87"/>
              <p:cNvPicPr preferRelativeResize="0"/>
              <p:nvPr/>
            </p:nvPicPr>
            <p:blipFill>
              <a:blip r:embed="rId3">
                <a:alphaModFix/>
              </a:blip>
              <a:stretch>
                <a:fillRect/>
              </a:stretch>
            </p:blipFill>
            <p:spPr>
              <a:xfrm>
                <a:off x="2964668" y="2045806"/>
                <a:ext cx="202508" cy="183207"/>
              </a:xfrm>
              <a:prstGeom prst="rect">
                <a:avLst/>
              </a:prstGeom>
              <a:noFill/>
              <a:ln>
                <a:noFill/>
              </a:ln>
            </p:spPr>
          </p:pic>
          <p:pic>
            <p:nvPicPr>
              <p:cNvPr id="1380" name="Google Shape;1380;p87"/>
              <p:cNvPicPr preferRelativeResize="0"/>
              <p:nvPr/>
            </p:nvPicPr>
            <p:blipFill>
              <a:blip r:embed="rId3">
                <a:alphaModFix/>
              </a:blip>
              <a:stretch>
                <a:fillRect/>
              </a:stretch>
            </p:blipFill>
            <p:spPr>
              <a:xfrm>
                <a:off x="3191796" y="1212227"/>
                <a:ext cx="202508" cy="183207"/>
              </a:xfrm>
              <a:prstGeom prst="rect">
                <a:avLst/>
              </a:prstGeom>
              <a:noFill/>
              <a:ln>
                <a:noFill/>
              </a:ln>
            </p:spPr>
          </p:pic>
          <p:pic>
            <p:nvPicPr>
              <p:cNvPr id="1381" name="Google Shape;1381;p87"/>
              <p:cNvPicPr preferRelativeResize="0"/>
              <p:nvPr/>
            </p:nvPicPr>
            <p:blipFill>
              <a:blip r:embed="rId3">
                <a:alphaModFix/>
              </a:blip>
              <a:stretch>
                <a:fillRect/>
              </a:stretch>
            </p:blipFill>
            <p:spPr>
              <a:xfrm>
                <a:off x="3327970" y="2068842"/>
                <a:ext cx="202508" cy="183207"/>
              </a:xfrm>
              <a:prstGeom prst="rect">
                <a:avLst/>
              </a:prstGeom>
              <a:noFill/>
              <a:ln>
                <a:noFill/>
              </a:ln>
            </p:spPr>
          </p:pic>
          <p:pic>
            <p:nvPicPr>
              <p:cNvPr id="1382" name="Google Shape;1382;p87"/>
              <p:cNvPicPr preferRelativeResize="0"/>
              <p:nvPr/>
            </p:nvPicPr>
            <p:blipFill>
              <a:blip r:embed="rId3">
                <a:alphaModFix/>
              </a:blip>
              <a:stretch>
                <a:fillRect/>
              </a:stretch>
            </p:blipFill>
            <p:spPr>
              <a:xfrm>
                <a:off x="3786263" y="2087834"/>
                <a:ext cx="202508" cy="183207"/>
              </a:xfrm>
              <a:prstGeom prst="rect">
                <a:avLst/>
              </a:prstGeom>
              <a:noFill/>
              <a:ln>
                <a:noFill/>
              </a:ln>
            </p:spPr>
          </p:pic>
          <p:pic>
            <p:nvPicPr>
              <p:cNvPr id="1383" name="Google Shape;1383;p87"/>
              <p:cNvPicPr preferRelativeResize="0"/>
              <p:nvPr/>
            </p:nvPicPr>
            <p:blipFill>
              <a:blip r:embed="rId3">
                <a:alphaModFix/>
              </a:blip>
              <a:stretch>
                <a:fillRect/>
              </a:stretch>
            </p:blipFill>
            <p:spPr>
              <a:xfrm>
                <a:off x="3516796" y="1144421"/>
                <a:ext cx="202508" cy="183207"/>
              </a:xfrm>
              <a:prstGeom prst="rect">
                <a:avLst/>
              </a:prstGeom>
              <a:noFill/>
              <a:ln>
                <a:noFill/>
              </a:ln>
            </p:spPr>
          </p:pic>
          <p:pic>
            <p:nvPicPr>
              <p:cNvPr id="1384" name="Google Shape;1384;p87"/>
              <p:cNvPicPr preferRelativeResize="0"/>
              <p:nvPr/>
            </p:nvPicPr>
            <p:blipFill>
              <a:blip r:embed="rId3">
                <a:alphaModFix/>
              </a:blip>
              <a:stretch>
                <a:fillRect/>
              </a:stretch>
            </p:blipFill>
            <p:spPr>
              <a:xfrm>
                <a:off x="3768083" y="1262798"/>
                <a:ext cx="202508" cy="183207"/>
              </a:xfrm>
              <a:prstGeom prst="rect">
                <a:avLst/>
              </a:prstGeom>
              <a:noFill/>
              <a:ln>
                <a:noFill/>
              </a:ln>
            </p:spPr>
          </p:pic>
          <p:pic>
            <p:nvPicPr>
              <p:cNvPr id="1385" name="Google Shape;1385;p87"/>
              <p:cNvPicPr preferRelativeResize="0"/>
              <p:nvPr/>
            </p:nvPicPr>
            <p:blipFill>
              <a:blip r:embed="rId3">
                <a:alphaModFix/>
              </a:blip>
              <a:stretch>
                <a:fillRect/>
              </a:stretch>
            </p:blipFill>
            <p:spPr>
              <a:xfrm>
                <a:off x="4063625" y="1212227"/>
                <a:ext cx="202508" cy="183207"/>
              </a:xfrm>
              <a:prstGeom prst="rect">
                <a:avLst/>
              </a:prstGeom>
              <a:noFill/>
              <a:ln>
                <a:noFill/>
              </a:ln>
            </p:spPr>
          </p:pic>
          <p:cxnSp>
            <p:nvCxnSpPr>
              <p:cNvPr id="1386" name="Google Shape;1386;p87"/>
              <p:cNvCxnSpPr>
                <a:stCxn id="1380" idx="2"/>
              </p:cNvCxnSpPr>
              <p:nvPr/>
            </p:nvCxnSpPr>
            <p:spPr>
              <a:xfrm>
                <a:off x="3293050" y="1395434"/>
                <a:ext cx="237000" cy="199200"/>
              </a:xfrm>
              <a:prstGeom prst="straightConnector1">
                <a:avLst/>
              </a:prstGeom>
              <a:noFill/>
              <a:ln cap="flat" cmpd="sng" w="19050">
                <a:solidFill>
                  <a:schemeClr val="dk2"/>
                </a:solidFill>
                <a:prstDash val="solid"/>
                <a:round/>
                <a:headEnd len="med" w="med" type="none"/>
                <a:tailEnd len="med" w="med" type="triangle"/>
              </a:ln>
            </p:spPr>
          </p:cxnSp>
          <p:cxnSp>
            <p:nvCxnSpPr>
              <p:cNvPr id="1387" name="Google Shape;1387;p87"/>
              <p:cNvCxnSpPr>
                <a:stCxn id="1383" idx="2"/>
                <a:endCxn id="1378" idx="0"/>
              </p:cNvCxnSpPr>
              <p:nvPr/>
            </p:nvCxnSpPr>
            <p:spPr>
              <a:xfrm>
                <a:off x="3618050" y="1327629"/>
                <a:ext cx="0" cy="270300"/>
              </a:xfrm>
              <a:prstGeom prst="straightConnector1">
                <a:avLst/>
              </a:prstGeom>
              <a:noFill/>
              <a:ln cap="flat" cmpd="sng" w="19050">
                <a:solidFill>
                  <a:schemeClr val="dk2"/>
                </a:solidFill>
                <a:prstDash val="solid"/>
                <a:round/>
                <a:headEnd len="med" w="med" type="none"/>
                <a:tailEnd len="med" w="med" type="triangle"/>
              </a:ln>
            </p:spPr>
          </p:cxnSp>
          <p:cxnSp>
            <p:nvCxnSpPr>
              <p:cNvPr id="1388" name="Google Shape;1388;p87"/>
              <p:cNvCxnSpPr>
                <a:stCxn id="1384" idx="2"/>
              </p:cNvCxnSpPr>
              <p:nvPr/>
            </p:nvCxnSpPr>
            <p:spPr>
              <a:xfrm flipH="1">
                <a:off x="3716337" y="1446005"/>
                <a:ext cx="153000" cy="149100"/>
              </a:xfrm>
              <a:prstGeom prst="straightConnector1">
                <a:avLst/>
              </a:prstGeom>
              <a:noFill/>
              <a:ln cap="flat" cmpd="sng" w="19050">
                <a:solidFill>
                  <a:schemeClr val="dk2"/>
                </a:solidFill>
                <a:prstDash val="solid"/>
                <a:round/>
                <a:headEnd len="med" w="med" type="none"/>
                <a:tailEnd len="med" w="med" type="triangle"/>
              </a:ln>
            </p:spPr>
          </p:cxnSp>
          <p:cxnSp>
            <p:nvCxnSpPr>
              <p:cNvPr id="1389" name="Google Shape;1389;p87"/>
              <p:cNvCxnSpPr>
                <a:stCxn id="1385" idx="2"/>
              </p:cNvCxnSpPr>
              <p:nvPr/>
            </p:nvCxnSpPr>
            <p:spPr>
              <a:xfrm flipH="1">
                <a:off x="3827379" y="1395434"/>
                <a:ext cx="337500" cy="183900"/>
              </a:xfrm>
              <a:prstGeom prst="straightConnector1">
                <a:avLst/>
              </a:prstGeom>
              <a:noFill/>
              <a:ln cap="flat" cmpd="sng" w="19050">
                <a:solidFill>
                  <a:schemeClr val="dk2"/>
                </a:solidFill>
                <a:prstDash val="solid"/>
                <a:round/>
                <a:headEnd len="med" w="med" type="none"/>
                <a:tailEnd len="med" w="med" type="triangle"/>
              </a:ln>
            </p:spPr>
          </p:cxnSp>
          <p:cxnSp>
            <p:nvCxnSpPr>
              <p:cNvPr id="1390" name="Google Shape;1390;p87"/>
              <p:cNvCxnSpPr/>
              <p:nvPr/>
            </p:nvCxnSpPr>
            <p:spPr>
              <a:xfrm flipH="1">
                <a:off x="3171556" y="1784799"/>
                <a:ext cx="358800" cy="268500"/>
              </a:xfrm>
              <a:prstGeom prst="straightConnector1">
                <a:avLst/>
              </a:prstGeom>
              <a:noFill/>
              <a:ln cap="flat" cmpd="sng" w="19050">
                <a:solidFill>
                  <a:schemeClr val="dk2"/>
                </a:solidFill>
                <a:prstDash val="solid"/>
                <a:round/>
                <a:headEnd len="med" w="med" type="none"/>
                <a:tailEnd len="med" w="med" type="triangle"/>
              </a:ln>
            </p:spPr>
          </p:cxnSp>
          <p:cxnSp>
            <p:nvCxnSpPr>
              <p:cNvPr id="1391" name="Google Shape;1391;p87"/>
              <p:cNvCxnSpPr/>
              <p:nvPr/>
            </p:nvCxnSpPr>
            <p:spPr>
              <a:xfrm flipH="1">
                <a:off x="3522050" y="1781062"/>
                <a:ext cx="96000" cy="264900"/>
              </a:xfrm>
              <a:prstGeom prst="straightConnector1">
                <a:avLst/>
              </a:prstGeom>
              <a:noFill/>
              <a:ln cap="flat" cmpd="sng" w="19050">
                <a:solidFill>
                  <a:schemeClr val="dk2"/>
                </a:solidFill>
                <a:prstDash val="solid"/>
                <a:round/>
                <a:headEnd len="med" w="med" type="none"/>
                <a:tailEnd len="med" w="med" type="triangle"/>
              </a:ln>
            </p:spPr>
          </p:cxnSp>
          <p:cxnSp>
            <p:nvCxnSpPr>
              <p:cNvPr id="1392" name="Google Shape;1392;p87"/>
              <p:cNvCxnSpPr>
                <a:endCxn id="1382" idx="0"/>
              </p:cNvCxnSpPr>
              <p:nvPr/>
            </p:nvCxnSpPr>
            <p:spPr>
              <a:xfrm>
                <a:off x="3703617" y="1792334"/>
                <a:ext cx="183900" cy="295500"/>
              </a:xfrm>
              <a:prstGeom prst="straightConnector1">
                <a:avLst/>
              </a:prstGeom>
              <a:noFill/>
              <a:ln cap="flat" cmpd="sng" w="19050">
                <a:solidFill>
                  <a:schemeClr val="dk2"/>
                </a:solidFill>
                <a:prstDash val="solid"/>
                <a:round/>
                <a:headEnd len="med" w="med" type="none"/>
                <a:tailEnd len="med" w="med" type="triangle"/>
              </a:ln>
            </p:spPr>
          </p:cxnSp>
        </p:grpSp>
      </p:grpSp>
      <p:sp>
        <p:nvSpPr>
          <p:cNvPr id="1393" name="Google Shape;1393;p87"/>
          <p:cNvSpPr/>
          <p:nvPr/>
        </p:nvSpPr>
        <p:spPr>
          <a:xfrm>
            <a:off x="4386475" y="1287650"/>
            <a:ext cx="4147800" cy="1296300"/>
          </a:xfrm>
          <a:prstGeom prst="roundRect">
            <a:avLst>
              <a:gd fmla="val 16667" name="adj"/>
            </a:avLst>
          </a:prstGeom>
          <a:solidFill>
            <a:schemeClr val="lt2"/>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94" name="Google Shape;1394;p87"/>
          <p:cNvGrpSpPr/>
          <p:nvPr/>
        </p:nvGrpSpPr>
        <p:grpSpPr>
          <a:xfrm>
            <a:off x="4519675" y="1451467"/>
            <a:ext cx="3920700" cy="922896"/>
            <a:chOff x="4746050" y="1144429"/>
            <a:chExt cx="3920700" cy="922896"/>
          </a:xfrm>
        </p:grpSpPr>
        <p:sp>
          <p:nvSpPr>
            <p:cNvPr id="1395" name="Google Shape;1395;p87"/>
            <p:cNvSpPr/>
            <p:nvPr/>
          </p:nvSpPr>
          <p:spPr>
            <a:xfrm>
              <a:off x="4746050" y="1631725"/>
              <a:ext cx="3920700" cy="435600"/>
            </a:xfrm>
            <a:prstGeom prst="rect">
              <a:avLst/>
            </a:prstGeom>
            <a:gradFill>
              <a:gsLst>
                <a:gs pos="0">
                  <a:srgbClr val="FF5C5C"/>
                </a:gs>
                <a:gs pos="100000">
                  <a:srgbClr val="F58A33"/>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Open Sans"/>
                  <a:ea typeface="Open Sans"/>
                  <a:cs typeface="Open Sans"/>
                  <a:sym typeface="Open Sans"/>
                </a:rPr>
                <a:t>Data Infra as a Platform</a:t>
              </a:r>
              <a:endParaRPr b="1">
                <a:solidFill>
                  <a:srgbClr val="FFFFFF"/>
                </a:solidFill>
                <a:latin typeface="Open Sans"/>
                <a:ea typeface="Open Sans"/>
                <a:cs typeface="Open Sans"/>
                <a:sym typeface="Open Sans"/>
              </a:endParaRPr>
            </a:p>
            <a:p>
              <a:pPr indent="0" lvl="0" marL="0" rtl="0" algn="ctr">
                <a:spcBef>
                  <a:spcPts val="0"/>
                </a:spcBef>
                <a:spcAft>
                  <a:spcPts val="0"/>
                </a:spcAft>
                <a:buNone/>
              </a:pPr>
              <a:r>
                <a:rPr lang="en-GB" sz="1200">
                  <a:solidFill>
                    <a:srgbClr val="FFFFFF"/>
                  </a:solidFill>
                  <a:latin typeface="Open Sans Light"/>
                  <a:ea typeface="Open Sans Light"/>
                  <a:cs typeface="Open Sans Light"/>
                  <a:sym typeface="Open Sans Light"/>
                </a:rPr>
                <a:t>Storage, pipeline, catalogue, access control, etc</a:t>
              </a:r>
              <a:endParaRPr sz="1200">
                <a:solidFill>
                  <a:srgbClr val="FFFFFF"/>
                </a:solidFill>
                <a:latin typeface="Open Sans Light"/>
                <a:ea typeface="Open Sans Light"/>
                <a:cs typeface="Open Sans Light"/>
                <a:sym typeface="Open Sans Light"/>
              </a:endParaRPr>
            </a:p>
          </p:txBody>
        </p:sp>
        <p:grpSp>
          <p:nvGrpSpPr>
            <p:cNvPr id="1396" name="Google Shape;1396;p87"/>
            <p:cNvGrpSpPr/>
            <p:nvPr/>
          </p:nvGrpSpPr>
          <p:grpSpPr>
            <a:xfrm>
              <a:off x="5698225" y="1199041"/>
              <a:ext cx="2230500" cy="445200"/>
              <a:chOff x="3938075" y="3806738"/>
              <a:chExt cx="2230500" cy="445200"/>
            </a:xfrm>
          </p:grpSpPr>
          <p:sp>
            <p:nvSpPr>
              <p:cNvPr id="1397" name="Google Shape;1397;p87"/>
              <p:cNvSpPr/>
              <p:nvPr/>
            </p:nvSpPr>
            <p:spPr>
              <a:xfrm>
                <a:off x="3938075" y="3806738"/>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98" name="Google Shape;1398;p87"/>
              <p:cNvCxnSpPr>
                <a:stCxn id="1397" idx="4"/>
              </p:cNvCxnSpPr>
              <p:nvPr/>
            </p:nvCxnSpPr>
            <p:spPr>
              <a:xfrm>
                <a:off x="3986525" y="3903638"/>
                <a:ext cx="0" cy="348300"/>
              </a:xfrm>
              <a:prstGeom prst="straightConnector1">
                <a:avLst/>
              </a:prstGeom>
              <a:noFill/>
              <a:ln cap="flat" cmpd="sng" w="9525">
                <a:solidFill>
                  <a:srgbClr val="666666"/>
                </a:solidFill>
                <a:prstDash val="solid"/>
                <a:round/>
                <a:headEnd len="med" w="med" type="none"/>
                <a:tailEnd len="med" w="med" type="none"/>
              </a:ln>
            </p:spPr>
          </p:cxnSp>
          <p:sp>
            <p:nvSpPr>
              <p:cNvPr id="1399" name="Google Shape;1399;p87"/>
              <p:cNvSpPr/>
              <p:nvPr/>
            </p:nvSpPr>
            <p:spPr>
              <a:xfrm>
                <a:off x="4700075" y="3806738"/>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00" name="Google Shape;1400;p87"/>
              <p:cNvCxnSpPr>
                <a:stCxn id="1399" idx="4"/>
              </p:cNvCxnSpPr>
              <p:nvPr/>
            </p:nvCxnSpPr>
            <p:spPr>
              <a:xfrm>
                <a:off x="4748525" y="3903638"/>
                <a:ext cx="0" cy="348300"/>
              </a:xfrm>
              <a:prstGeom prst="straightConnector1">
                <a:avLst/>
              </a:prstGeom>
              <a:noFill/>
              <a:ln cap="flat" cmpd="sng" w="9525">
                <a:solidFill>
                  <a:srgbClr val="666666"/>
                </a:solidFill>
                <a:prstDash val="solid"/>
                <a:round/>
                <a:headEnd len="med" w="med" type="none"/>
                <a:tailEnd len="med" w="med" type="none"/>
              </a:ln>
            </p:spPr>
          </p:cxnSp>
          <p:sp>
            <p:nvSpPr>
              <p:cNvPr id="1401" name="Google Shape;1401;p87"/>
              <p:cNvSpPr/>
              <p:nvPr/>
            </p:nvSpPr>
            <p:spPr>
              <a:xfrm>
                <a:off x="5385875" y="3806738"/>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02" name="Google Shape;1402;p87"/>
              <p:cNvCxnSpPr>
                <a:stCxn id="1401" idx="4"/>
              </p:cNvCxnSpPr>
              <p:nvPr/>
            </p:nvCxnSpPr>
            <p:spPr>
              <a:xfrm>
                <a:off x="5434325" y="3903638"/>
                <a:ext cx="0" cy="348300"/>
              </a:xfrm>
              <a:prstGeom prst="straightConnector1">
                <a:avLst/>
              </a:prstGeom>
              <a:noFill/>
              <a:ln cap="flat" cmpd="sng" w="9525">
                <a:solidFill>
                  <a:srgbClr val="666666"/>
                </a:solidFill>
                <a:prstDash val="solid"/>
                <a:round/>
                <a:headEnd len="med" w="med" type="none"/>
                <a:tailEnd len="med" w="med" type="none"/>
              </a:ln>
            </p:spPr>
          </p:cxnSp>
          <p:sp>
            <p:nvSpPr>
              <p:cNvPr id="1403" name="Google Shape;1403;p87"/>
              <p:cNvSpPr/>
              <p:nvPr/>
            </p:nvSpPr>
            <p:spPr>
              <a:xfrm>
                <a:off x="6071675" y="3806738"/>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04" name="Google Shape;1404;p87"/>
              <p:cNvCxnSpPr>
                <a:stCxn id="1403" idx="4"/>
              </p:cNvCxnSpPr>
              <p:nvPr/>
            </p:nvCxnSpPr>
            <p:spPr>
              <a:xfrm>
                <a:off x="6120125" y="3903638"/>
                <a:ext cx="0" cy="348300"/>
              </a:xfrm>
              <a:prstGeom prst="straightConnector1">
                <a:avLst/>
              </a:prstGeom>
              <a:noFill/>
              <a:ln cap="flat" cmpd="sng" w="9525">
                <a:solidFill>
                  <a:srgbClr val="666666"/>
                </a:solidFill>
                <a:prstDash val="solid"/>
                <a:round/>
                <a:headEnd len="med" w="med" type="none"/>
                <a:tailEnd len="med" w="med" type="none"/>
              </a:ln>
            </p:spPr>
          </p:cxnSp>
        </p:grpSp>
        <p:pic>
          <p:nvPicPr>
            <p:cNvPr id="1405" name="Google Shape;1405;p87"/>
            <p:cNvPicPr preferRelativeResize="0"/>
            <p:nvPr/>
          </p:nvPicPr>
          <p:blipFill>
            <a:blip r:embed="rId4">
              <a:alphaModFix/>
            </a:blip>
            <a:stretch>
              <a:fillRect/>
            </a:stretch>
          </p:blipFill>
          <p:spPr>
            <a:xfrm>
              <a:off x="6076675" y="1146678"/>
              <a:ext cx="249500" cy="249479"/>
            </a:xfrm>
            <a:prstGeom prst="rect">
              <a:avLst/>
            </a:prstGeom>
            <a:noFill/>
            <a:ln>
              <a:noFill/>
            </a:ln>
          </p:spPr>
        </p:pic>
        <p:pic>
          <p:nvPicPr>
            <p:cNvPr id="1406" name="Google Shape;1406;p87"/>
            <p:cNvPicPr preferRelativeResize="0"/>
            <p:nvPr/>
          </p:nvPicPr>
          <p:blipFill>
            <a:blip r:embed="rId5">
              <a:alphaModFix/>
            </a:blip>
            <a:stretch>
              <a:fillRect/>
            </a:stretch>
          </p:blipFill>
          <p:spPr>
            <a:xfrm>
              <a:off x="6729975" y="1144429"/>
              <a:ext cx="374600" cy="194790"/>
            </a:xfrm>
            <a:prstGeom prst="rect">
              <a:avLst/>
            </a:prstGeom>
            <a:noFill/>
            <a:ln>
              <a:noFill/>
            </a:ln>
          </p:spPr>
        </p:pic>
        <p:pic>
          <p:nvPicPr>
            <p:cNvPr id="1407" name="Google Shape;1407;p87"/>
            <p:cNvPicPr preferRelativeResize="0"/>
            <p:nvPr/>
          </p:nvPicPr>
          <p:blipFill>
            <a:blip r:embed="rId6">
              <a:alphaModFix/>
            </a:blip>
            <a:stretch>
              <a:fillRect/>
            </a:stretch>
          </p:blipFill>
          <p:spPr>
            <a:xfrm>
              <a:off x="5493223" y="1155681"/>
              <a:ext cx="160800" cy="261358"/>
            </a:xfrm>
            <a:prstGeom prst="rect">
              <a:avLst/>
            </a:prstGeom>
            <a:noFill/>
            <a:ln>
              <a:noFill/>
            </a:ln>
          </p:spPr>
        </p:pic>
      </p:grpSp>
      <p:cxnSp>
        <p:nvCxnSpPr>
          <p:cNvPr id="1408" name="Google Shape;1408;p87"/>
          <p:cNvCxnSpPr/>
          <p:nvPr/>
        </p:nvCxnSpPr>
        <p:spPr>
          <a:xfrm>
            <a:off x="3703713" y="1952750"/>
            <a:ext cx="467100" cy="14100"/>
          </a:xfrm>
          <a:prstGeom prst="straightConnector1">
            <a:avLst/>
          </a:prstGeom>
          <a:noFill/>
          <a:ln cap="flat" cmpd="sng" w="38100">
            <a:solidFill>
              <a:srgbClr val="FE6A23"/>
            </a:solidFill>
            <a:prstDash val="solid"/>
            <a:round/>
            <a:headEnd len="med" w="med" type="none"/>
            <a:tailEnd len="med" w="med" type="triangle"/>
          </a:ln>
        </p:spPr>
      </p:cxnSp>
      <p:grpSp>
        <p:nvGrpSpPr>
          <p:cNvPr id="1409" name="Google Shape;1409;p87"/>
          <p:cNvGrpSpPr/>
          <p:nvPr/>
        </p:nvGrpSpPr>
        <p:grpSpPr>
          <a:xfrm>
            <a:off x="1801184" y="3074056"/>
            <a:ext cx="3629432" cy="1296308"/>
            <a:chOff x="1386700" y="2943175"/>
            <a:chExt cx="3763800" cy="1344300"/>
          </a:xfrm>
        </p:grpSpPr>
        <p:sp>
          <p:nvSpPr>
            <p:cNvPr id="1410" name="Google Shape;1410;p87"/>
            <p:cNvSpPr/>
            <p:nvPr/>
          </p:nvSpPr>
          <p:spPr>
            <a:xfrm>
              <a:off x="1386700" y="2943175"/>
              <a:ext cx="3763800" cy="1344300"/>
            </a:xfrm>
            <a:prstGeom prst="roundRect">
              <a:avLst>
                <a:gd fmla="val 16667" name="adj"/>
              </a:avLst>
            </a:prstGeom>
            <a:solidFill>
              <a:schemeClr val="lt2"/>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11" name="Google Shape;1411;p87"/>
            <p:cNvGrpSpPr/>
            <p:nvPr/>
          </p:nvGrpSpPr>
          <p:grpSpPr>
            <a:xfrm>
              <a:off x="1604252" y="3174214"/>
              <a:ext cx="3328673" cy="882221"/>
              <a:chOff x="180437" y="1155373"/>
              <a:chExt cx="8845797" cy="2620200"/>
            </a:xfrm>
          </p:grpSpPr>
          <p:sp>
            <p:nvSpPr>
              <p:cNvPr id="1412" name="Google Shape;1412;p87"/>
              <p:cNvSpPr/>
              <p:nvPr/>
            </p:nvSpPr>
            <p:spPr>
              <a:xfrm>
                <a:off x="3278133" y="1155373"/>
                <a:ext cx="2439300" cy="2620200"/>
              </a:xfrm>
              <a:prstGeom prst="rect">
                <a:avLst/>
              </a:prstGeom>
              <a:solidFill>
                <a:srgbClr val="5E5E5E">
                  <a:alpha val="2229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dk1"/>
                    </a:solidFill>
                  </a:rPr>
                  <a:t>central </a:t>
                </a:r>
                <a:br>
                  <a:rPr lang="en-GB">
                    <a:solidFill>
                      <a:schemeClr val="dk1"/>
                    </a:solidFill>
                  </a:rPr>
                </a:br>
                <a:r>
                  <a:rPr lang="en-GB">
                    <a:solidFill>
                      <a:schemeClr val="dk1"/>
                    </a:solidFill>
                  </a:rPr>
                  <a:t>data platform</a:t>
                </a:r>
                <a:endParaRPr/>
              </a:p>
            </p:txBody>
          </p:sp>
          <p:sp>
            <p:nvSpPr>
              <p:cNvPr id="1413" name="Google Shape;1413;p87"/>
              <p:cNvSpPr/>
              <p:nvPr/>
            </p:nvSpPr>
            <p:spPr>
              <a:xfrm>
                <a:off x="1796672" y="1187967"/>
                <a:ext cx="376200" cy="376200"/>
              </a:xfrm>
              <a:prstGeom prst="rect">
                <a:avLst/>
              </a:prstGeom>
              <a:solidFill>
                <a:srgbClr val="00BCCD">
                  <a:alpha val="41920"/>
                </a:srgbClr>
              </a:solidFill>
              <a:ln cap="flat" cmpd="sng" w="9525">
                <a:solidFill>
                  <a:srgbClr val="00BCC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87"/>
              <p:cNvSpPr/>
              <p:nvPr/>
            </p:nvSpPr>
            <p:spPr>
              <a:xfrm>
                <a:off x="1796672" y="2218679"/>
                <a:ext cx="376200" cy="376200"/>
              </a:xfrm>
              <a:prstGeom prst="rect">
                <a:avLst/>
              </a:prstGeom>
              <a:solidFill>
                <a:srgbClr val="F58A33">
                  <a:alpha val="56540"/>
                </a:srgbClr>
              </a:solidFill>
              <a:ln cap="flat" cmpd="sng" w="9525">
                <a:solidFill>
                  <a:srgbClr val="F58A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87"/>
              <p:cNvSpPr/>
              <p:nvPr/>
            </p:nvSpPr>
            <p:spPr>
              <a:xfrm>
                <a:off x="2172728" y="2821861"/>
                <a:ext cx="248100" cy="248100"/>
              </a:xfrm>
              <a:prstGeom prst="rect">
                <a:avLst/>
              </a:prstGeom>
              <a:solidFill>
                <a:srgbClr val="F58A33">
                  <a:alpha val="56540"/>
                </a:srgbClr>
              </a:solidFill>
              <a:ln cap="flat" cmpd="sng" w="9525">
                <a:solidFill>
                  <a:srgbClr val="F58A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87"/>
              <p:cNvSpPr/>
              <p:nvPr/>
            </p:nvSpPr>
            <p:spPr>
              <a:xfrm>
                <a:off x="1416462" y="1743329"/>
                <a:ext cx="248100" cy="248100"/>
              </a:xfrm>
              <a:prstGeom prst="rect">
                <a:avLst/>
              </a:prstGeom>
              <a:solidFill>
                <a:srgbClr val="00BCCD">
                  <a:alpha val="41920"/>
                </a:srgbClr>
              </a:solidFill>
              <a:ln cap="flat" cmpd="sng" w="9525">
                <a:solidFill>
                  <a:srgbClr val="00BCC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87"/>
              <p:cNvSpPr/>
              <p:nvPr/>
            </p:nvSpPr>
            <p:spPr>
              <a:xfrm>
                <a:off x="1416462" y="2843764"/>
                <a:ext cx="148800" cy="148800"/>
              </a:xfrm>
              <a:prstGeom prst="rect">
                <a:avLst/>
              </a:prstGeom>
              <a:solidFill>
                <a:srgbClr val="F58A33">
                  <a:alpha val="56540"/>
                </a:srgbClr>
              </a:solidFill>
              <a:ln cap="flat" cmpd="sng" w="9525">
                <a:solidFill>
                  <a:srgbClr val="F58A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87"/>
              <p:cNvSpPr/>
              <p:nvPr/>
            </p:nvSpPr>
            <p:spPr>
              <a:xfrm>
                <a:off x="1876791" y="3189015"/>
                <a:ext cx="148800" cy="148800"/>
              </a:xfrm>
              <a:prstGeom prst="rect">
                <a:avLst/>
              </a:prstGeom>
              <a:solidFill>
                <a:srgbClr val="F02B8F">
                  <a:alpha val="36920"/>
                </a:srgbClr>
              </a:solidFill>
              <a:ln cap="flat" cmpd="sng" w="9525">
                <a:solidFill>
                  <a:srgbClr val="EE5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87"/>
              <p:cNvSpPr/>
              <p:nvPr/>
            </p:nvSpPr>
            <p:spPr>
              <a:xfrm>
                <a:off x="2222038" y="3534266"/>
                <a:ext cx="148800" cy="148800"/>
              </a:xfrm>
              <a:prstGeom prst="rect">
                <a:avLst/>
              </a:prstGeom>
              <a:solidFill>
                <a:srgbClr val="F02B8F">
                  <a:alpha val="36920"/>
                </a:srgbClr>
              </a:solidFill>
              <a:ln cap="flat" cmpd="sng" w="9525">
                <a:solidFill>
                  <a:srgbClr val="EE5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87"/>
              <p:cNvSpPr/>
              <p:nvPr/>
            </p:nvSpPr>
            <p:spPr>
              <a:xfrm>
                <a:off x="1991873" y="1923094"/>
                <a:ext cx="148800" cy="148800"/>
              </a:xfrm>
              <a:prstGeom prst="rect">
                <a:avLst/>
              </a:prstGeom>
              <a:solidFill>
                <a:srgbClr val="00BCCD">
                  <a:alpha val="41920"/>
                </a:srgbClr>
              </a:solidFill>
              <a:ln cap="flat" cmpd="sng" w="9525">
                <a:solidFill>
                  <a:srgbClr val="00BCC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87"/>
              <p:cNvSpPr/>
              <p:nvPr/>
            </p:nvSpPr>
            <p:spPr>
              <a:xfrm>
                <a:off x="2691085" y="1345980"/>
                <a:ext cx="203100" cy="148800"/>
              </a:xfrm>
              <a:prstGeom prs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87"/>
              <p:cNvSpPr/>
              <p:nvPr/>
            </p:nvSpPr>
            <p:spPr>
              <a:xfrm>
                <a:off x="2691085" y="2004662"/>
                <a:ext cx="203100" cy="148800"/>
              </a:xfrm>
              <a:prstGeom prs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87"/>
              <p:cNvSpPr/>
              <p:nvPr/>
            </p:nvSpPr>
            <p:spPr>
              <a:xfrm>
                <a:off x="2691085" y="2580080"/>
                <a:ext cx="203100" cy="148800"/>
              </a:xfrm>
              <a:prstGeom prs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87"/>
              <p:cNvSpPr/>
              <p:nvPr/>
            </p:nvSpPr>
            <p:spPr>
              <a:xfrm>
                <a:off x="2691085" y="3197926"/>
                <a:ext cx="203100" cy="148800"/>
              </a:xfrm>
              <a:prstGeom prs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87"/>
              <p:cNvSpPr/>
              <p:nvPr/>
            </p:nvSpPr>
            <p:spPr>
              <a:xfrm>
                <a:off x="6659247" y="1283171"/>
                <a:ext cx="434400" cy="376200"/>
              </a:xfrm>
              <a:prstGeom prst="triangle">
                <a:avLst>
                  <a:gd fmla="val 50000" name="adj"/>
                </a:avLst>
              </a:prstGeom>
              <a:solidFill>
                <a:srgbClr val="702269">
                  <a:alpha val="55000"/>
                </a:srgbClr>
              </a:solidFill>
              <a:ln cap="flat" cmpd="sng" w="9525">
                <a:solidFill>
                  <a:srgbClr val="7022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87"/>
              <p:cNvSpPr/>
              <p:nvPr/>
            </p:nvSpPr>
            <p:spPr>
              <a:xfrm>
                <a:off x="6659247" y="1985679"/>
                <a:ext cx="434400" cy="377400"/>
              </a:xfrm>
              <a:prstGeom prst="hexagon">
                <a:avLst>
                  <a:gd fmla="val 25000" name="adj"/>
                  <a:gd fmla="val 115470" name="vf"/>
                </a:avLst>
              </a:prstGeom>
              <a:solidFill>
                <a:srgbClr val="702269">
                  <a:alpha val="55000"/>
                </a:srgbClr>
              </a:solidFill>
              <a:ln cap="flat" cmpd="sng" w="9525">
                <a:solidFill>
                  <a:srgbClr val="7022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87"/>
              <p:cNvSpPr/>
              <p:nvPr/>
            </p:nvSpPr>
            <p:spPr>
              <a:xfrm>
                <a:off x="6655884" y="2532367"/>
                <a:ext cx="434400" cy="434400"/>
              </a:xfrm>
              <a:prstGeom prst="ellipse">
                <a:avLst/>
              </a:prstGeom>
              <a:solidFill>
                <a:srgbClr val="702269">
                  <a:alpha val="55000"/>
                </a:srgbClr>
              </a:solidFill>
              <a:ln cap="flat" cmpd="sng" w="9525">
                <a:solidFill>
                  <a:srgbClr val="7022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87"/>
              <p:cNvSpPr/>
              <p:nvPr/>
            </p:nvSpPr>
            <p:spPr>
              <a:xfrm>
                <a:off x="6659247" y="3109255"/>
                <a:ext cx="434400" cy="459600"/>
              </a:xfrm>
              <a:prstGeom prst="diamond">
                <a:avLst/>
              </a:prstGeom>
              <a:solidFill>
                <a:srgbClr val="702269">
                  <a:alpha val="55000"/>
                </a:srgbClr>
              </a:solidFill>
              <a:ln cap="flat" cmpd="sng" w="9525">
                <a:solidFill>
                  <a:srgbClr val="7022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87"/>
              <p:cNvSpPr/>
              <p:nvPr/>
            </p:nvSpPr>
            <p:spPr>
              <a:xfrm>
                <a:off x="6064589" y="1441184"/>
                <a:ext cx="203100" cy="148800"/>
              </a:xfrm>
              <a:prstGeom prs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87"/>
              <p:cNvSpPr/>
              <p:nvPr/>
            </p:nvSpPr>
            <p:spPr>
              <a:xfrm>
                <a:off x="6064589" y="2099866"/>
                <a:ext cx="203100" cy="148800"/>
              </a:xfrm>
              <a:prstGeom prs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87"/>
              <p:cNvSpPr/>
              <p:nvPr/>
            </p:nvSpPr>
            <p:spPr>
              <a:xfrm>
                <a:off x="6064589" y="2675284"/>
                <a:ext cx="203100" cy="148800"/>
              </a:xfrm>
              <a:prstGeom prs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87"/>
              <p:cNvSpPr/>
              <p:nvPr/>
            </p:nvSpPr>
            <p:spPr>
              <a:xfrm>
                <a:off x="6064589" y="3293130"/>
                <a:ext cx="203100" cy="148800"/>
              </a:xfrm>
              <a:prstGeom prst="rightArrow">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87"/>
              <p:cNvSpPr/>
              <p:nvPr/>
            </p:nvSpPr>
            <p:spPr>
              <a:xfrm flipH="1" rot="10800000">
                <a:off x="560646" y="3306834"/>
                <a:ext cx="376200" cy="376200"/>
              </a:xfrm>
              <a:prstGeom prst="rect">
                <a:avLst/>
              </a:prstGeom>
              <a:solidFill>
                <a:srgbClr val="00BCCD">
                  <a:alpha val="41920"/>
                </a:srgbClr>
              </a:solidFill>
              <a:ln cap="flat" cmpd="sng" w="9525">
                <a:solidFill>
                  <a:srgbClr val="00BCC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87"/>
              <p:cNvSpPr/>
              <p:nvPr/>
            </p:nvSpPr>
            <p:spPr>
              <a:xfrm flipH="1" rot="10800000">
                <a:off x="560646" y="2276121"/>
                <a:ext cx="376200" cy="376200"/>
              </a:xfrm>
              <a:prstGeom prst="rect">
                <a:avLst/>
              </a:prstGeom>
              <a:solidFill>
                <a:srgbClr val="F58A33">
                  <a:alpha val="56540"/>
                </a:srgbClr>
              </a:solidFill>
              <a:ln cap="flat" cmpd="sng" w="9525">
                <a:solidFill>
                  <a:srgbClr val="F58A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87"/>
              <p:cNvSpPr/>
              <p:nvPr/>
            </p:nvSpPr>
            <p:spPr>
              <a:xfrm flipH="1" rot="10800000">
                <a:off x="936702" y="1801039"/>
                <a:ext cx="248100" cy="248100"/>
              </a:xfrm>
              <a:prstGeom prst="rect">
                <a:avLst/>
              </a:prstGeom>
              <a:solidFill>
                <a:srgbClr val="F58A33">
                  <a:alpha val="56540"/>
                </a:srgbClr>
              </a:solidFill>
              <a:ln cap="flat" cmpd="sng" w="9525">
                <a:solidFill>
                  <a:srgbClr val="F58A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87"/>
              <p:cNvSpPr/>
              <p:nvPr/>
            </p:nvSpPr>
            <p:spPr>
              <a:xfrm flipH="1" rot="10800000">
                <a:off x="180437" y="2879571"/>
                <a:ext cx="248100" cy="248100"/>
              </a:xfrm>
              <a:prstGeom prst="rect">
                <a:avLst/>
              </a:prstGeom>
              <a:solidFill>
                <a:srgbClr val="00BCCD">
                  <a:alpha val="41920"/>
                </a:srgbClr>
              </a:solidFill>
              <a:ln cap="flat" cmpd="sng" w="9525">
                <a:solidFill>
                  <a:srgbClr val="00BCC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87"/>
              <p:cNvSpPr/>
              <p:nvPr/>
            </p:nvSpPr>
            <p:spPr>
              <a:xfrm flipH="1" rot="10800000">
                <a:off x="180437" y="1878437"/>
                <a:ext cx="148800" cy="148800"/>
              </a:xfrm>
              <a:prstGeom prst="rect">
                <a:avLst/>
              </a:prstGeom>
              <a:solidFill>
                <a:srgbClr val="F58A33">
                  <a:alpha val="56540"/>
                </a:srgbClr>
              </a:solidFill>
              <a:ln cap="flat" cmpd="sng" w="9525">
                <a:solidFill>
                  <a:srgbClr val="F58A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87"/>
              <p:cNvSpPr/>
              <p:nvPr/>
            </p:nvSpPr>
            <p:spPr>
              <a:xfrm flipH="1" rot="10800000">
                <a:off x="640765" y="1533186"/>
                <a:ext cx="148800" cy="148800"/>
              </a:xfrm>
              <a:prstGeom prst="rect">
                <a:avLst/>
              </a:prstGeom>
              <a:solidFill>
                <a:srgbClr val="F02B8F">
                  <a:alpha val="36920"/>
                </a:srgbClr>
              </a:solidFill>
              <a:ln cap="flat" cmpd="sng" w="9525">
                <a:solidFill>
                  <a:srgbClr val="EE5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87"/>
              <p:cNvSpPr/>
              <p:nvPr/>
            </p:nvSpPr>
            <p:spPr>
              <a:xfrm flipH="1" rot="10800000">
                <a:off x="986012" y="1187935"/>
                <a:ext cx="148800" cy="148800"/>
              </a:xfrm>
              <a:prstGeom prst="rect">
                <a:avLst/>
              </a:prstGeom>
              <a:solidFill>
                <a:srgbClr val="F02B8F">
                  <a:alpha val="36920"/>
                </a:srgbClr>
              </a:solidFill>
              <a:ln cap="flat" cmpd="sng" w="9525">
                <a:solidFill>
                  <a:srgbClr val="EE5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87"/>
              <p:cNvSpPr/>
              <p:nvPr/>
            </p:nvSpPr>
            <p:spPr>
              <a:xfrm flipH="1" rot="10800000">
                <a:off x="755848" y="2799106"/>
                <a:ext cx="148800" cy="148800"/>
              </a:xfrm>
              <a:prstGeom prst="rect">
                <a:avLst/>
              </a:prstGeom>
              <a:solidFill>
                <a:srgbClr val="00BCCD">
                  <a:alpha val="41920"/>
                </a:srgbClr>
              </a:solidFill>
              <a:ln cap="flat" cmpd="sng" w="9525">
                <a:solidFill>
                  <a:srgbClr val="00BCC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87"/>
              <p:cNvSpPr/>
              <p:nvPr/>
            </p:nvSpPr>
            <p:spPr>
              <a:xfrm>
                <a:off x="7188973" y="1279379"/>
                <a:ext cx="434400" cy="377400"/>
              </a:xfrm>
              <a:prstGeom prst="hexagon">
                <a:avLst>
                  <a:gd fmla="val 25000" name="adj"/>
                  <a:gd fmla="val 115470" name="vf"/>
                </a:avLst>
              </a:prstGeom>
              <a:solidFill>
                <a:srgbClr val="0078BF">
                  <a:alpha val="64999"/>
                </a:srgbClr>
              </a:solidFill>
              <a:ln cap="flat" cmpd="sng" w="9525">
                <a:solidFill>
                  <a:srgbClr val="0078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87"/>
              <p:cNvSpPr/>
              <p:nvPr/>
            </p:nvSpPr>
            <p:spPr>
              <a:xfrm>
                <a:off x="7718698" y="2162255"/>
                <a:ext cx="434400" cy="377400"/>
              </a:xfrm>
              <a:prstGeom prst="hexagon">
                <a:avLst>
                  <a:gd fmla="val 25000" name="adj"/>
                  <a:gd fmla="val 115470" name="vf"/>
                </a:avLst>
              </a:prstGeom>
              <a:solidFill>
                <a:srgbClr val="0078BF">
                  <a:alpha val="64999"/>
                </a:srgbClr>
              </a:solidFill>
              <a:ln cap="flat" cmpd="sng" w="9525">
                <a:solidFill>
                  <a:srgbClr val="0078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87"/>
              <p:cNvSpPr/>
              <p:nvPr/>
            </p:nvSpPr>
            <p:spPr>
              <a:xfrm>
                <a:off x="8071848" y="3045130"/>
                <a:ext cx="434400" cy="377400"/>
              </a:xfrm>
              <a:prstGeom prst="hexagon">
                <a:avLst>
                  <a:gd fmla="val 25000" name="adj"/>
                  <a:gd fmla="val 115470" name="vf"/>
                </a:avLst>
              </a:prstGeom>
              <a:solidFill>
                <a:srgbClr val="0078BF">
                  <a:alpha val="64999"/>
                </a:srgbClr>
              </a:solidFill>
              <a:ln cap="flat" cmpd="sng" w="9525">
                <a:solidFill>
                  <a:srgbClr val="0078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87"/>
              <p:cNvSpPr/>
              <p:nvPr/>
            </p:nvSpPr>
            <p:spPr>
              <a:xfrm>
                <a:off x="8068485" y="1472916"/>
                <a:ext cx="434400" cy="434400"/>
              </a:xfrm>
              <a:prstGeom prst="ellipse">
                <a:avLst/>
              </a:prstGeom>
              <a:solidFill>
                <a:srgbClr val="B51B58">
                  <a:alpha val="51150"/>
                </a:srgbClr>
              </a:solidFill>
              <a:ln cap="flat" cmpd="sng" w="9525">
                <a:solidFill>
                  <a:srgbClr val="B51B5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87"/>
              <p:cNvSpPr/>
              <p:nvPr/>
            </p:nvSpPr>
            <p:spPr>
              <a:xfrm>
                <a:off x="8421635" y="2179217"/>
                <a:ext cx="434400" cy="434400"/>
              </a:xfrm>
              <a:prstGeom prst="ellipse">
                <a:avLst/>
              </a:prstGeom>
              <a:solidFill>
                <a:srgbClr val="702269">
                  <a:alpha val="55000"/>
                </a:srgbClr>
              </a:solidFill>
              <a:ln cap="flat" cmpd="sng" w="9525">
                <a:solidFill>
                  <a:srgbClr val="7022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87"/>
              <p:cNvSpPr/>
              <p:nvPr/>
            </p:nvSpPr>
            <p:spPr>
              <a:xfrm>
                <a:off x="7362184" y="2885517"/>
                <a:ext cx="434400" cy="434400"/>
              </a:xfrm>
              <a:prstGeom prst="ellipse">
                <a:avLst/>
              </a:prstGeom>
              <a:solidFill>
                <a:srgbClr val="B51B58">
                  <a:alpha val="51150"/>
                </a:srgbClr>
              </a:solidFill>
              <a:ln cap="flat" cmpd="sng" w="9525">
                <a:solidFill>
                  <a:srgbClr val="B51B5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87"/>
              <p:cNvSpPr/>
              <p:nvPr/>
            </p:nvSpPr>
            <p:spPr>
              <a:xfrm>
                <a:off x="7188956" y="2402971"/>
                <a:ext cx="248100" cy="262800"/>
              </a:xfrm>
              <a:prstGeom prst="diamond">
                <a:avLst/>
              </a:prstGeom>
              <a:solidFill>
                <a:srgbClr val="702269">
                  <a:alpha val="55000"/>
                </a:srgbClr>
              </a:solidFill>
              <a:ln cap="flat" cmpd="sng" w="9525">
                <a:solidFill>
                  <a:srgbClr val="7022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87"/>
              <p:cNvSpPr/>
              <p:nvPr/>
            </p:nvSpPr>
            <p:spPr>
              <a:xfrm>
                <a:off x="7718682" y="1696670"/>
                <a:ext cx="248100" cy="262800"/>
              </a:xfrm>
              <a:prstGeom prst="diamond">
                <a:avLst/>
              </a:prstGeom>
              <a:solidFill>
                <a:srgbClr val="B51B58">
                  <a:alpha val="51150"/>
                </a:srgbClr>
              </a:solidFill>
              <a:ln cap="flat" cmpd="sng" w="9525">
                <a:solidFill>
                  <a:srgbClr val="B51B5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87"/>
              <p:cNvSpPr/>
              <p:nvPr/>
            </p:nvSpPr>
            <p:spPr>
              <a:xfrm>
                <a:off x="7365532" y="1989469"/>
                <a:ext cx="248100" cy="214800"/>
              </a:xfrm>
              <a:prstGeom prst="triangle">
                <a:avLst>
                  <a:gd fmla="val 50000" name="adj"/>
                </a:avLst>
              </a:prstGeom>
              <a:solidFill>
                <a:srgbClr val="702269">
                  <a:alpha val="55000"/>
                </a:srgbClr>
              </a:solidFill>
              <a:ln cap="flat" cmpd="sng" w="9525">
                <a:solidFill>
                  <a:srgbClr val="7022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87"/>
              <p:cNvSpPr/>
              <p:nvPr/>
            </p:nvSpPr>
            <p:spPr>
              <a:xfrm>
                <a:off x="7895258" y="2695770"/>
                <a:ext cx="248100" cy="214800"/>
              </a:xfrm>
              <a:prstGeom prst="triangle">
                <a:avLst>
                  <a:gd fmla="val 50000" name="adj"/>
                </a:avLst>
              </a:prstGeom>
              <a:solidFill>
                <a:srgbClr val="702269">
                  <a:alpha val="55000"/>
                </a:srgbClr>
              </a:solidFill>
              <a:ln cap="flat" cmpd="sng" w="9525">
                <a:solidFill>
                  <a:srgbClr val="7022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87"/>
              <p:cNvSpPr/>
              <p:nvPr/>
            </p:nvSpPr>
            <p:spPr>
              <a:xfrm>
                <a:off x="7718683" y="3402071"/>
                <a:ext cx="248100" cy="214800"/>
              </a:xfrm>
              <a:prstGeom prst="triangle">
                <a:avLst>
                  <a:gd fmla="val 50000" name="adj"/>
                </a:avLst>
              </a:prstGeom>
              <a:solidFill>
                <a:srgbClr val="B51B58">
                  <a:alpha val="51150"/>
                </a:srgbClr>
              </a:solidFill>
              <a:ln cap="flat" cmpd="sng" w="9525">
                <a:solidFill>
                  <a:srgbClr val="B51B5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87"/>
              <p:cNvSpPr/>
              <p:nvPr/>
            </p:nvSpPr>
            <p:spPr>
              <a:xfrm>
                <a:off x="8601558" y="2872345"/>
                <a:ext cx="248100" cy="214800"/>
              </a:xfrm>
              <a:prstGeom prst="triangle">
                <a:avLst>
                  <a:gd fmla="val 50000" name="adj"/>
                </a:avLst>
              </a:prstGeom>
              <a:solidFill>
                <a:srgbClr val="702269">
                  <a:alpha val="55000"/>
                </a:srgbClr>
              </a:solidFill>
              <a:ln cap="flat" cmpd="sng" w="9525">
                <a:solidFill>
                  <a:srgbClr val="7022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87"/>
              <p:cNvSpPr/>
              <p:nvPr/>
            </p:nvSpPr>
            <p:spPr>
              <a:xfrm>
                <a:off x="8778133" y="1812894"/>
                <a:ext cx="248100" cy="214800"/>
              </a:xfrm>
              <a:prstGeom prst="triangle">
                <a:avLst>
                  <a:gd fmla="val 50000" name="adj"/>
                </a:avLst>
              </a:prstGeom>
              <a:solidFill>
                <a:srgbClr val="B51B58">
                  <a:alpha val="51150"/>
                </a:srgbClr>
              </a:solidFill>
              <a:ln cap="flat" cmpd="sng" w="9525">
                <a:solidFill>
                  <a:srgbClr val="B51B5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54" name="Google Shape;1454;p87"/>
          <p:cNvGrpSpPr/>
          <p:nvPr/>
        </p:nvGrpSpPr>
        <p:grpSpPr>
          <a:xfrm>
            <a:off x="6583207" y="3074048"/>
            <a:ext cx="1951059" cy="1296174"/>
            <a:chOff x="5843925" y="2943200"/>
            <a:chExt cx="2023500" cy="1344300"/>
          </a:xfrm>
        </p:grpSpPr>
        <p:sp>
          <p:nvSpPr>
            <p:cNvPr id="1455" name="Google Shape;1455;p87"/>
            <p:cNvSpPr/>
            <p:nvPr/>
          </p:nvSpPr>
          <p:spPr>
            <a:xfrm>
              <a:off x="5843925" y="2943200"/>
              <a:ext cx="2023500" cy="1344300"/>
            </a:xfrm>
            <a:prstGeom prst="roundRect">
              <a:avLst>
                <a:gd fmla="val 16667" name="adj"/>
              </a:avLst>
            </a:prstGeom>
            <a:solidFill>
              <a:srgbClr val="D9D9D9"/>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56" name="Google Shape;1456;p87"/>
            <p:cNvGrpSpPr/>
            <p:nvPr/>
          </p:nvGrpSpPr>
          <p:grpSpPr>
            <a:xfrm>
              <a:off x="6007668" y="3026809"/>
              <a:ext cx="1696015" cy="1177088"/>
              <a:chOff x="4353050" y="1327680"/>
              <a:chExt cx="3425600" cy="2377475"/>
            </a:xfrm>
          </p:grpSpPr>
          <p:sp>
            <p:nvSpPr>
              <p:cNvPr id="1457" name="Google Shape;1457;p87"/>
              <p:cNvSpPr/>
              <p:nvPr/>
            </p:nvSpPr>
            <p:spPr>
              <a:xfrm>
                <a:off x="4353050" y="1327680"/>
                <a:ext cx="1581300" cy="1095300"/>
              </a:xfrm>
              <a:prstGeom prst="roundRect">
                <a:avLst>
                  <a:gd fmla="val 50000" name="adj"/>
                </a:avLst>
              </a:prstGeom>
              <a:solidFill>
                <a:srgbClr val="FFFFFF"/>
              </a:solidFill>
              <a:ln>
                <a:noFill/>
              </a:ln>
              <a:effectLst>
                <a:outerShdw blurRad="57150" rotWithShape="0" algn="bl" dir="5400000" dist="9525">
                  <a:srgbClr val="000000">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87"/>
              <p:cNvSpPr/>
              <p:nvPr/>
            </p:nvSpPr>
            <p:spPr>
              <a:xfrm>
                <a:off x="5179054" y="1608248"/>
                <a:ext cx="642900" cy="419100"/>
              </a:xfrm>
              <a:prstGeom prst="hexagon">
                <a:avLst>
                  <a:gd fmla="val 25000" name="adj"/>
                  <a:gd fmla="val 115470" name="vf"/>
                </a:avLst>
              </a:prstGeom>
              <a:solidFill>
                <a:srgbClr val="00A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87"/>
              <p:cNvSpPr/>
              <p:nvPr/>
            </p:nvSpPr>
            <p:spPr>
              <a:xfrm>
                <a:off x="5266560" y="173643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87"/>
              <p:cNvSpPr/>
              <p:nvPr/>
            </p:nvSpPr>
            <p:spPr>
              <a:xfrm>
                <a:off x="5452090" y="173643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87"/>
              <p:cNvSpPr/>
              <p:nvPr/>
            </p:nvSpPr>
            <p:spPr>
              <a:xfrm>
                <a:off x="5637620" y="173643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87"/>
              <p:cNvSpPr/>
              <p:nvPr/>
            </p:nvSpPr>
            <p:spPr>
              <a:xfrm>
                <a:off x="4593518" y="1845128"/>
                <a:ext cx="642900" cy="419100"/>
              </a:xfrm>
              <a:prstGeom prst="hexagon">
                <a:avLst>
                  <a:gd fmla="val 25000" name="adj"/>
                  <a:gd fmla="val 115470" name="vf"/>
                </a:avLst>
              </a:prstGeom>
              <a:solidFill>
                <a:srgbClr val="00BC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87"/>
              <p:cNvSpPr/>
              <p:nvPr/>
            </p:nvSpPr>
            <p:spPr>
              <a:xfrm>
                <a:off x="4680999" y="197331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87"/>
              <p:cNvSpPr/>
              <p:nvPr/>
            </p:nvSpPr>
            <p:spPr>
              <a:xfrm>
                <a:off x="4866529" y="197331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87"/>
              <p:cNvSpPr/>
              <p:nvPr/>
            </p:nvSpPr>
            <p:spPr>
              <a:xfrm>
                <a:off x="5052059" y="197331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87"/>
              <p:cNvSpPr/>
              <p:nvPr/>
            </p:nvSpPr>
            <p:spPr>
              <a:xfrm rot="5400000">
                <a:off x="5567350" y="1790409"/>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87"/>
              <p:cNvSpPr/>
              <p:nvPr/>
            </p:nvSpPr>
            <p:spPr>
              <a:xfrm rot="5400000">
                <a:off x="5379273" y="1790409"/>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87"/>
              <p:cNvSpPr/>
              <p:nvPr/>
            </p:nvSpPr>
            <p:spPr>
              <a:xfrm rot="5400000">
                <a:off x="4980434" y="2024955"/>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87"/>
              <p:cNvSpPr/>
              <p:nvPr/>
            </p:nvSpPr>
            <p:spPr>
              <a:xfrm rot="5400000">
                <a:off x="4798303" y="2024955"/>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87"/>
              <p:cNvSpPr/>
              <p:nvPr/>
            </p:nvSpPr>
            <p:spPr>
              <a:xfrm>
                <a:off x="6426075" y="1629574"/>
                <a:ext cx="1107900" cy="767400"/>
              </a:xfrm>
              <a:prstGeom prst="roundRect">
                <a:avLst>
                  <a:gd fmla="val 50000" name="adj"/>
                </a:avLst>
              </a:prstGeom>
              <a:solidFill>
                <a:srgbClr val="FFFFFF"/>
              </a:solidFill>
              <a:ln>
                <a:noFill/>
              </a:ln>
              <a:effectLst>
                <a:outerShdw blurRad="57150" rotWithShape="0" algn="bl" dir="5400000" dist="9525">
                  <a:srgbClr val="000000">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87"/>
              <p:cNvSpPr/>
              <p:nvPr/>
            </p:nvSpPr>
            <p:spPr>
              <a:xfrm>
                <a:off x="6666543" y="1803724"/>
                <a:ext cx="642900" cy="419100"/>
              </a:xfrm>
              <a:prstGeom prst="hexagon">
                <a:avLst>
                  <a:gd fmla="val 25000" name="adj"/>
                  <a:gd fmla="val 115470" name="vf"/>
                </a:avLst>
              </a:prstGeom>
              <a:solidFill>
                <a:srgbClr val="00A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87"/>
              <p:cNvSpPr/>
              <p:nvPr/>
            </p:nvSpPr>
            <p:spPr>
              <a:xfrm>
                <a:off x="6754024" y="193197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87"/>
              <p:cNvSpPr/>
              <p:nvPr/>
            </p:nvSpPr>
            <p:spPr>
              <a:xfrm>
                <a:off x="6939554" y="193197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87"/>
              <p:cNvSpPr/>
              <p:nvPr/>
            </p:nvSpPr>
            <p:spPr>
              <a:xfrm>
                <a:off x="7125084" y="193197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87"/>
              <p:cNvSpPr/>
              <p:nvPr/>
            </p:nvSpPr>
            <p:spPr>
              <a:xfrm rot="5400000">
                <a:off x="7053459" y="1987924"/>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87"/>
              <p:cNvSpPr/>
              <p:nvPr/>
            </p:nvSpPr>
            <p:spPr>
              <a:xfrm rot="5400000">
                <a:off x="6871328" y="1987924"/>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87"/>
              <p:cNvSpPr/>
              <p:nvPr/>
            </p:nvSpPr>
            <p:spPr>
              <a:xfrm>
                <a:off x="4589750" y="2773799"/>
                <a:ext cx="1107900" cy="767400"/>
              </a:xfrm>
              <a:prstGeom prst="roundRect">
                <a:avLst>
                  <a:gd fmla="val 50000" name="adj"/>
                </a:avLst>
              </a:prstGeom>
              <a:solidFill>
                <a:srgbClr val="FFFFFF"/>
              </a:solidFill>
              <a:ln>
                <a:noFill/>
              </a:ln>
              <a:effectLst>
                <a:outerShdw blurRad="57150" rotWithShape="0" algn="bl" dir="5400000" dist="9525">
                  <a:srgbClr val="000000">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87"/>
              <p:cNvSpPr/>
              <p:nvPr/>
            </p:nvSpPr>
            <p:spPr>
              <a:xfrm>
                <a:off x="4830218" y="2947949"/>
                <a:ext cx="642900" cy="419100"/>
              </a:xfrm>
              <a:prstGeom prst="hexagon">
                <a:avLst>
                  <a:gd fmla="val 25000" name="adj"/>
                  <a:gd fmla="val 115470" name="vf"/>
                </a:avLst>
              </a:prstGeom>
              <a:solidFill>
                <a:srgbClr val="00BC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87"/>
              <p:cNvSpPr/>
              <p:nvPr/>
            </p:nvSpPr>
            <p:spPr>
              <a:xfrm>
                <a:off x="4928674" y="307619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87"/>
              <p:cNvSpPr/>
              <p:nvPr/>
            </p:nvSpPr>
            <p:spPr>
              <a:xfrm>
                <a:off x="5103229" y="307619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87"/>
              <p:cNvSpPr/>
              <p:nvPr/>
            </p:nvSpPr>
            <p:spPr>
              <a:xfrm>
                <a:off x="5288759" y="3076199"/>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87"/>
              <p:cNvSpPr/>
              <p:nvPr/>
            </p:nvSpPr>
            <p:spPr>
              <a:xfrm rot="5400000">
                <a:off x="5217134" y="3132149"/>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87"/>
              <p:cNvSpPr/>
              <p:nvPr/>
            </p:nvSpPr>
            <p:spPr>
              <a:xfrm rot="5400000">
                <a:off x="5035003" y="3132149"/>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87"/>
              <p:cNvSpPr/>
              <p:nvPr/>
            </p:nvSpPr>
            <p:spPr>
              <a:xfrm>
                <a:off x="6197350" y="2609855"/>
                <a:ext cx="1581300" cy="1095300"/>
              </a:xfrm>
              <a:prstGeom prst="roundRect">
                <a:avLst>
                  <a:gd fmla="val 50000" name="adj"/>
                </a:avLst>
              </a:prstGeom>
              <a:solidFill>
                <a:srgbClr val="FFFFFF"/>
              </a:solidFill>
              <a:ln>
                <a:noFill/>
              </a:ln>
              <a:effectLst>
                <a:outerShdw blurRad="57150" rotWithShape="0" algn="bl" dir="5400000" dist="9525">
                  <a:srgbClr val="000000">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87"/>
              <p:cNvSpPr/>
              <p:nvPr/>
            </p:nvSpPr>
            <p:spPr>
              <a:xfrm>
                <a:off x="7023354" y="2890423"/>
                <a:ext cx="642900" cy="419100"/>
              </a:xfrm>
              <a:prstGeom prst="hexagon">
                <a:avLst>
                  <a:gd fmla="val 25000" name="adj"/>
                  <a:gd fmla="val 115470" name="vf"/>
                </a:avLst>
              </a:prstGeom>
              <a:solidFill>
                <a:srgbClr val="00AA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87"/>
              <p:cNvSpPr/>
              <p:nvPr/>
            </p:nvSpPr>
            <p:spPr>
              <a:xfrm>
                <a:off x="7110860" y="301861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87"/>
              <p:cNvSpPr/>
              <p:nvPr/>
            </p:nvSpPr>
            <p:spPr>
              <a:xfrm>
                <a:off x="7296390" y="301861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87"/>
              <p:cNvSpPr/>
              <p:nvPr/>
            </p:nvSpPr>
            <p:spPr>
              <a:xfrm>
                <a:off x="7481920" y="301861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87"/>
              <p:cNvSpPr/>
              <p:nvPr/>
            </p:nvSpPr>
            <p:spPr>
              <a:xfrm>
                <a:off x="6437818" y="3127303"/>
                <a:ext cx="642900" cy="419100"/>
              </a:xfrm>
              <a:prstGeom prst="hexagon">
                <a:avLst>
                  <a:gd fmla="val 25000" name="adj"/>
                  <a:gd fmla="val 115470" name="vf"/>
                </a:avLst>
              </a:prstGeom>
              <a:solidFill>
                <a:srgbClr val="00BC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87"/>
              <p:cNvSpPr/>
              <p:nvPr/>
            </p:nvSpPr>
            <p:spPr>
              <a:xfrm>
                <a:off x="6525299" y="325549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87"/>
              <p:cNvSpPr/>
              <p:nvPr/>
            </p:nvSpPr>
            <p:spPr>
              <a:xfrm>
                <a:off x="6710829" y="325549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87"/>
              <p:cNvSpPr/>
              <p:nvPr/>
            </p:nvSpPr>
            <p:spPr>
              <a:xfrm>
                <a:off x="6896359" y="3255494"/>
                <a:ext cx="96900" cy="1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87"/>
              <p:cNvSpPr/>
              <p:nvPr/>
            </p:nvSpPr>
            <p:spPr>
              <a:xfrm rot="5400000">
                <a:off x="7411650" y="3072584"/>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87"/>
              <p:cNvSpPr/>
              <p:nvPr/>
            </p:nvSpPr>
            <p:spPr>
              <a:xfrm rot="5400000">
                <a:off x="7223573" y="3072584"/>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87"/>
              <p:cNvSpPr/>
              <p:nvPr/>
            </p:nvSpPr>
            <p:spPr>
              <a:xfrm rot="5400000">
                <a:off x="6824734" y="3307130"/>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87"/>
              <p:cNvSpPr/>
              <p:nvPr/>
            </p:nvSpPr>
            <p:spPr>
              <a:xfrm rot="5400000">
                <a:off x="6642603" y="3307130"/>
                <a:ext cx="58800" cy="507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87"/>
              <p:cNvSpPr/>
              <p:nvPr/>
            </p:nvSpPr>
            <p:spPr>
              <a:xfrm>
                <a:off x="6075550" y="1826879"/>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98" name="Google Shape;1498;p87"/>
              <p:cNvCxnSpPr>
                <a:stCxn id="1457" idx="3"/>
                <a:endCxn id="1497" idx="2"/>
              </p:cNvCxnSpPr>
              <p:nvPr/>
            </p:nvCxnSpPr>
            <p:spPr>
              <a:xfrm>
                <a:off x="5934350" y="1875330"/>
                <a:ext cx="141300" cy="0"/>
              </a:xfrm>
              <a:prstGeom prst="straightConnector1">
                <a:avLst/>
              </a:prstGeom>
              <a:noFill/>
              <a:ln cap="flat" cmpd="sng" w="9525">
                <a:solidFill>
                  <a:srgbClr val="666666"/>
                </a:solidFill>
                <a:prstDash val="solid"/>
                <a:round/>
                <a:headEnd len="med" w="med" type="none"/>
                <a:tailEnd len="med" w="med" type="none"/>
              </a:ln>
            </p:spPr>
          </p:cxnSp>
          <p:sp>
            <p:nvSpPr>
              <p:cNvPr id="1499" name="Google Shape;1499;p87"/>
              <p:cNvSpPr/>
              <p:nvPr/>
            </p:nvSpPr>
            <p:spPr>
              <a:xfrm>
                <a:off x="6251725" y="2300079"/>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87"/>
              <p:cNvSpPr/>
              <p:nvPr/>
            </p:nvSpPr>
            <p:spPr>
              <a:xfrm>
                <a:off x="6338600" y="2214804"/>
                <a:ext cx="136750" cy="101075"/>
              </a:xfrm>
              <a:custGeom>
                <a:rect b="b" l="l" r="r" t="t"/>
                <a:pathLst>
                  <a:path extrusionOk="0" h="4043" w="5470">
                    <a:moveTo>
                      <a:pt x="0" y="4043"/>
                    </a:moveTo>
                    <a:lnTo>
                      <a:pt x="5470" y="0"/>
                    </a:lnTo>
                  </a:path>
                </a:pathLst>
              </a:custGeom>
              <a:noFill/>
              <a:ln cap="flat" cmpd="sng" w="9525">
                <a:solidFill>
                  <a:srgbClr val="666666"/>
                </a:solidFill>
                <a:prstDash val="solid"/>
                <a:round/>
                <a:headEnd len="med" w="med" type="none"/>
                <a:tailEnd len="med" w="med" type="none"/>
              </a:ln>
            </p:spPr>
          </p:sp>
          <p:sp>
            <p:nvSpPr>
              <p:cNvPr id="1501" name="Google Shape;1501;p87"/>
              <p:cNvSpPr/>
              <p:nvPr/>
            </p:nvSpPr>
            <p:spPr>
              <a:xfrm>
                <a:off x="5939725" y="3109054"/>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02" name="Google Shape;1502;p87"/>
              <p:cNvCxnSpPr>
                <a:stCxn id="1501" idx="6"/>
                <a:endCxn id="1484" idx="1"/>
              </p:cNvCxnSpPr>
              <p:nvPr/>
            </p:nvCxnSpPr>
            <p:spPr>
              <a:xfrm>
                <a:off x="6036625" y="3157504"/>
                <a:ext cx="160800" cy="0"/>
              </a:xfrm>
              <a:prstGeom prst="straightConnector1">
                <a:avLst/>
              </a:prstGeom>
              <a:noFill/>
              <a:ln cap="flat" cmpd="sng" w="9525">
                <a:solidFill>
                  <a:srgbClr val="666666"/>
                </a:solidFill>
                <a:prstDash val="solid"/>
                <a:round/>
                <a:headEnd len="med" w="med" type="none"/>
                <a:tailEnd len="med" w="med" type="none"/>
              </a:ln>
            </p:spPr>
          </p:cxnSp>
          <p:sp>
            <p:nvSpPr>
              <p:cNvPr id="1503" name="Google Shape;1503;p87"/>
              <p:cNvSpPr/>
              <p:nvPr/>
            </p:nvSpPr>
            <p:spPr>
              <a:xfrm>
                <a:off x="5788875" y="2664354"/>
                <a:ext cx="96900" cy="96900"/>
              </a:xfrm>
              <a:prstGeom prst="ellipse">
                <a:avLst/>
              </a:prstGeom>
              <a:solidFill>
                <a:srgbClr val="CCCCC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87"/>
              <p:cNvSpPr/>
              <p:nvPr/>
            </p:nvSpPr>
            <p:spPr>
              <a:xfrm>
                <a:off x="5607200" y="2749954"/>
                <a:ext cx="184350" cy="166500"/>
              </a:xfrm>
              <a:custGeom>
                <a:rect b="b" l="l" r="r" t="t"/>
                <a:pathLst>
                  <a:path extrusionOk="0" h="6660" w="7374">
                    <a:moveTo>
                      <a:pt x="7374" y="0"/>
                    </a:moveTo>
                    <a:lnTo>
                      <a:pt x="0" y="6660"/>
                    </a:lnTo>
                  </a:path>
                </a:pathLst>
              </a:custGeom>
              <a:noFill/>
              <a:ln cap="flat" cmpd="sng" w="9525">
                <a:solidFill>
                  <a:srgbClr val="666666"/>
                </a:solidFill>
                <a:prstDash val="solid"/>
                <a:round/>
                <a:headEnd len="med" w="med" type="none"/>
                <a:tailEnd len="med" w="med" type="none"/>
              </a:ln>
            </p:spPr>
          </p:sp>
          <p:sp>
            <p:nvSpPr>
              <p:cNvPr id="1505" name="Google Shape;1505;p87"/>
              <p:cNvSpPr/>
              <p:nvPr/>
            </p:nvSpPr>
            <p:spPr>
              <a:xfrm>
                <a:off x="6142375" y="1923429"/>
                <a:ext cx="124875" cy="386500"/>
              </a:xfrm>
              <a:custGeom>
                <a:rect b="b" l="l" r="r" t="t"/>
                <a:pathLst>
                  <a:path extrusionOk="0" h="15460" w="4995">
                    <a:moveTo>
                      <a:pt x="4995" y="15460"/>
                    </a:moveTo>
                    <a:lnTo>
                      <a:pt x="0" y="0"/>
                    </a:lnTo>
                  </a:path>
                </a:pathLst>
              </a:custGeom>
              <a:noFill/>
              <a:ln cap="flat" cmpd="sng" w="9525">
                <a:solidFill>
                  <a:srgbClr val="666666"/>
                </a:solidFill>
                <a:prstDash val="dot"/>
                <a:round/>
                <a:headEnd len="med" w="med" type="none"/>
                <a:tailEnd len="med" w="med" type="triangle"/>
              </a:ln>
            </p:spPr>
          </p:sp>
          <p:sp>
            <p:nvSpPr>
              <p:cNvPr id="1506" name="Google Shape;1506;p87"/>
              <p:cNvSpPr/>
              <p:nvPr/>
            </p:nvSpPr>
            <p:spPr>
              <a:xfrm>
                <a:off x="5874800" y="2387229"/>
                <a:ext cx="374600" cy="297325"/>
              </a:xfrm>
              <a:custGeom>
                <a:rect b="b" l="l" r="r" t="t"/>
                <a:pathLst>
                  <a:path extrusionOk="0" h="11893" w="14984">
                    <a:moveTo>
                      <a:pt x="14984" y="0"/>
                    </a:moveTo>
                    <a:lnTo>
                      <a:pt x="0" y="11893"/>
                    </a:lnTo>
                  </a:path>
                </a:pathLst>
              </a:custGeom>
              <a:noFill/>
              <a:ln cap="flat" cmpd="sng" w="9525">
                <a:solidFill>
                  <a:srgbClr val="666666"/>
                </a:solidFill>
                <a:prstDash val="dot"/>
                <a:round/>
                <a:headEnd len="med" w="med" type="none"/>
                <a:tailEnd len="med" w="med" type="triangle"/>
              </a:ln>
            </p:spPr>
          </p:sp>
          <p:sp>
            <p:nvSpPr>
              <p:cNvPr id="1507" name="Google Shape;1507;p87"/>
              <p:cNvSpPr/>
              <p:nvPr/>
            </p:nvSpPr>
            <p:spPr>
              <a:xfrm>
                <a:off x="5856950" y="2755904"/>
                <a:ext cx="112975" cy="350825"/>
              </a:xfrm>
              <a:custGeom>
                <a:rect b="b" l="l" r="r" t="t"/>
                <a:pathLst>
                  <a:path extrusionOk="0" h="14033" w="4519">
                    <a:moveTo>
                      <a:pt x="4519" y="14033"/>
                    </a:moveTo>
                    <a:lnTo>
                      <a:pt x="0" y="0"/>
                    </a:lnTo>
                  </a:path>
                </a:pathLst>
              </a:custGeom>
              <a:noFill/>
              <a:ln cap="flat" cmpd="sng" w="9525">
                <a:solidFill>
                  <a:srgbClr val="666666"/>
                </a:solidFill>
                <a:prstDash val="dot"/>
                <a:round/>
                <a:headEnd len="med" w="med" type="none"/>
                <a:tailEnd len="med" w="med" type="triangle"/>
              </a:ln>
            </p:spPr>
          </p:sp>
          <p:sp>
            <p:nvSpPr>
              <p:cNvPr id="1508" name="Google Shape;1508;p87"/>
              <p:cNvSpPr/>
              <p:nvPr/>
            </p:nvSpPr>
            <p:spPr>
              <a:xfrm>
                <a:off x="6005600" y="2411029"/>
                <a:ext cx="279475" cy="701650"/>
              </a:xfrm>
              <a:custGeom>
                <a:rect b="b" l="l" r="r" t="t"/>
                <a:pathLst>
                  <a:path extrusionOk="0" h="28066" w="11179">
                    <a:moveTo>
                      <a:pt x="0" y="28066"/>
                    </a:moveTo>
                    <a:lnTo>
                      <a:pt x="11179" y="0"/>
                    </a:lnTo>
                  </a:path>
                </a:pathLst>
              </a:custGeom>
              <a:noFill/>
              <a:ln cap="flat" cmpd="sng" w="9525">
                <a:solidFill>
                  <a:srgbClr val="666666"/>
                </a:solidFill>
                <a:prstDash val="dot"/>
                <a:round/>
                <a:headEnd len="med" w="med" type="none"/>
                <a:tailEnd len="med" w="med" type="triangle"/>
              </a:ln>
            </p:spPr>
          </p:sp>
        </p:grpSp>
      </p:grpSp>
      <p:cxnSp>
        <p:nvCxnSpPr>
          <p:cNvPr id="1509" name="Google Shape;1509;p87"/>
          <p:cNvCxnSpPr/>
          <p:nvPr/>
        </p:nvCxnSpPr>
        <p:spPr>
          <a:xfrm>
            <a:off x="5773350" y="3715163"/>
            <a:ext cx="467100" cy="14100"/>
          </a:xfrm>
          <a:prstGeom prst="straightConnector1">
            <a:avLst/>
          </a:prstGeom>
          <a:noFill/>
          <a:ln cap="flat" cmpd="sng" w="38100">
            <a:solidFill>
              <a:srgbClr val="FE6A23"/>
            </a:solidFill>
            <a:prstDash val="solid"/>
            <a:round/>
            <a:headEnd len="med" w="med" type="none"/>
            <a:tailEnd len="med" w="med" type="triangl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3" name="Shape 1513"/>
        <p:cNvGrpSpPr/>
        <p:nvPr/>
      </p:nvGrpSpPr>
      <p:grpSpPr>
        <a:xfrm>
          <a:off x="0" y="0"/>
          <a:ext cx="0" cy="0"/>
          <a:chOff x="0" y="0"/>
          <a:chExt cx="0" cy="0"/>
        </a:xfrm>
      </p:grpSpPr>
      <p:sp>
        <p:nvSpPr>
          <p:cNvPr id="1514" name="Google Shape;1514;p88"/>
          <p:cNvSpPr/>
          <p:nvPr/>
        </p:nvSpPr>
        <p:spPr>
          <a:xfrm>
            <a:off x="3499325" y="2886300"/>
            <a:ext cx="2142000" cy="9888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515" name="Google Shape;1515;p88"/>
          <p:cNvSpPr txBox="1"/>
          <p:nvPr/>
        </p:nvSpPr>
        <p:spPr>
          <a:xfrm>
            <a:off x="3667325" y="2933250"/>
            <a:ext cx="1806000" cy="28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Data Lake Storage</a:t>
            </a:r>
            <a:endParaRPr/>
          </a:p>
        </p:txBody>
      </p:sp>
      <p:sp>
        <p:nvSpPr>
          <p:cNvPr id="1516" name="Google Shape;1516;p88"/>
          <p:cNvSpPr/>
          <p:nvPr/>
        </p:nvSpPr>
        <p:spPr>
          <a:xfrm>
            <a:off x="1780350" y="773725"/>
            <a:ext cx="5583300" cy="3936000"/>
          </a:xfrm>
          <a:prstGeom prst="donut">
            <a:avLst>
              <a:gd fmla="val 9418"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88"/>
          <p:cNvSpPr txBox="1"/>
          <p:nvPr/>
        </p:nvSpPr>
        <p:spPr>
          <a:xfrm>
            <a:off x="3526300" y="802025"/>
            <a:ext cx="2002200" cy="46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t>Governance </a:t>
            </a:r>
            <a:r>
              <a:rPr lang="en-GB"/>
              <a:t>Layer</a:t>
            </a:r>
            <a:endParaRPr/>
          </a:p>
        </p:txBody>
      </p:sp>
      <p:sp>
        <p:nvSpPr>
          <p:cNvPr id="1518" name="Google Shape;1518;p88"/>
          <p:cNvSpPr txBox="1"/>
          <p:nvPr>
            <p:ph type="title"/>
          </p:nvPr>
        </p:nvSpPr>
        <p:spPr>
          <a:xfrm>
            <a:off x="588900" y="4"/>
            <a:ext cx="7966200" cy="751800"/>
          </a:xfrm>
          <a:prstGeom prst="rect">
            <a:avLst/>
          </a:prstGeom>
          <a:noFill/>
          <a:ln>
            <a:noFill/>
          </a:ln>
        </p:spPr>
        <p:txBody>
          <a:bodyPr anchorCtr="0" anchor="ctr" bIns="17125" lIns="34275" spcFirstLastPara="1" rIns="34275" wrap="square" tIns="17125">
            <a:noAutofit/>
          </a:bodyPr>
          <a:lstStyle/>
          <a:p>
            <a:pPr indent="0" lvl="0" marL="0" rtl="0" algn="ctr">
              <a:spcBef>
                <a:spcPts val="0"/>
              </a:spcBef>
              <a:spcAft>
                <a:spcPts val="0"/>
              </a:spcAft>
              <a:buSzPts val="1300"/>
              <a:buFont typeface="Arial"/>
              <a:buNone/>
            </a:pPr>
            <a:r>
              <a:rPr lang="en-GB" sz="2000">
                <a:solidFill>
                  <a:schemeClr val="dk1"/>
                </a:solidFill>
              </a:rPr>
              <a:t>Central Services with Global Interoperability</a:t>
            </a:r>
            <a:endParaRPr sz="2000"/>
          </a:p>
        </p:txBody>
      </p:sp>
      <p:pic>
        <p:nvPicPr>
          <p:cNvPr id="1519" name="Google Shape;1519;p88"/>
          <p:cNvPicPr preferRelativeResize="0"/>
          <p:nvPr/>
        </p:nvPicPr>
        <p:blipFill>
          <a:blip r:embed="rId3">
            <a:alphaModFix/>
          </a:blip>
          <a:stretch>
            <a:fillRect/>
          </a:stretch>
        </p:blipFill>
        <p:spPr>
          <a:xfrm>
            <a:off x="3577175" y="3396952"/>
            <a:ext cx="407050" cy="422073"/>
          </a:xfrm>
          <a:prstGeom prst="rect">
            <a:avLst/>
          </a:prstGeom>
          <a:noFill/>
          <a:ln cap="flat" cmpd="sng" w="9525">
            <a:solidFill>
              <a:srgbClr val="FFFFFF"/>
            </a:solidFill>
            <a:prstDash val="solid"/>
            <a:round/>
            <a:headEnd len="sm" w="sm" type="none"/>
            <a:tailEnd len="sm" w="sm" type="none"/>
          </a:ln>
        </p:spPr>
      </p:pic>
      <p:pic>
        <p:nvPicPr>
          <p:cNvPr id="1520" name="Google Shape;1520;p88"/>
          <p:cNvPicPr preferRelativeResize="0"/>
          <p:nvPr/>
        </p:nvPicPr>
        <p:blipFill>
          <a:blip r:embed="rId3">
            <a:alphaModFix/>
          </a:blip>
          <a:stretch>
            <a:fillRect/>
          </a:stretch>
        </p:blipFill>
        <p:spPr>
          <a:xfrm>
            <a:off x="4323875" y="3252202"/>
            <a:ext cx="407050" cy="422073"/>
          </a:xfrm>
          <a:prstGeom prst="rect">
            <a:avLst/>
          </a:prstGeom>
          <a:noFill/>
          <a:ln cap="flat" cmpd="sng" w="9525">
            <a:solidFill>
              <a:srgbClr val="FFFFFF"/>
            </a:solidFill>
            <a:prstDash val="solid"/>
            <a:round/>
            <a:headEnd len="sm" w="sm" type="none"/>
            <a:tailEnd len="sm" w="sm" type="none"/>
          </a:ln>
        </p:spPr>
      </p:pic>
      <p:pic>
        <p:nvPicPr>
          <p:cNvPr id="1521" name="Google Shape;1521;p88"/>
          <p:cNvPicPr preferRelativeResize="0"/>
          <p:nvPr/>
        </p:nvPicPr>
        <p:blipFill>
          <a:blip r:embed="rId3">
            <a:alphaModFix/>
          </a:blip>
          <a:stretch>
            <a:fillRect/>
          </a:stretch>
        </p:blipFill>
        <p:spPr>
          <a:xfrm>
            <a:off x="5148400" y="3342789"/>
            <a:ext cx="407050" cy="422073"/>
          </a:xfrm>
          <a:prstGeom prst="rect">
            <a:avLst/>
          </a:prstGeom>
          <a:noFill/>
          <a:ln cap="flat" cmpd="sng" w="9525">
            <a:solidFill>
              <a:srgbClr val="FFFFFF"/>
            </a:solidFill>
            <a:prstDash val="solid"/>
            <a:round/>
            <a:headEnd len="sm" w="sm" type="none"/>
            <a:tailEnd len="sm" w="sm" type="none"/>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5" name="Shape 1525"/>
        <p:cNvGrpSpPr/>
        <p:nvPr/>
      </p:nvGrpSpPr>
      <p:grpSpPr>
        <a:xfrm>
          <a:off x="0" y="0"/>
          <a:ext cx="0" cy="0"/>
          <a:chOff x="0" y="0"/>
          <a:chExt cx="0" cy="0"/>
        </a:xfrm>
      </p:grpSpPr>
      <p:sp>
        <p:nvSpPr>
          <p:cNvPr id="1526" name="Google Shape;1526;p89"/>
          <p:cNvSpPr/>
          <p:nvPr/>
        </p:nvSpPr>
        <p:spPr>
          <a:xfrm>
            <a:off x="3499325" y="2886300"/>
            <a:ext cx="2142000" cy="9888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527" name="Google Shape;1527;p89"/>
          <p:cNvSpPr txBox="1"/>
          <p:nvPr/>
        </p:nvSpPr>
        <p:spPr>
          <a:xfrm>
            <a:off x="3667325" y="2933250"/>
            <a:ext cx="1806000" cy="28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Data Lake Storage</a:t>
            </a:r>
            <a:endParaRPr/>
          </a:p>
        </p:txBody>
      </p:sp>
      <p:sp>
        <p:nvSpPr>
          <p:cNvPr id="1528" name="Google Shape;1528;p89"/>
          <p:cNvSpPr/>
          <p:nvPr/>
        </p:nvSpPr>
        <p:spPr>
          <a:xfrm>
            <a:off x="7497025" y="3479600"/>
            <a:ext cx="1040700" cy="8982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529" name="Google Shape;1529;p89"/>
          <p:cNvSpPr/>
          <p:nvPr/>
        </p:nvSpPr>
        <p:spPr>
          <a:xfrm>
            <a:off x="811975" y="3594125"/>
            <a:ext cx="1040700" cy="8982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530" name="Google Shape;1530;p89"/>
          <p:cNvSpPr/>
          <p:nvPr/>
        </p:nvSpPr>
        <p:spPr>
          <a:xfrm>
            <a:off x="870675" y="651825"/>
            <a:ext cx="1040700" cy="8982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531" name="Google Shape;1531;p89"/>
          <p:cNvSpPr/>
          <p:nvPr/>
        </p:nvSpPr>
        <p:spPr>
          <a:xfrm>
            <a:off x="1780350" y="773725"/>
            <a:ext cx="5583300" cy="3936000"/>
          </a:xfrm>
          <a:prstGeom prst="donut">
            <a:avLst>
              <a:gd fmla="val 9418"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32" name="Google Shape;1532;p89"/>
          <p:cNvCxnSpPr>
            <a:stCxn id="1530" idx="3"/>
          </p:cNvCxnSpPr>
          <p:nvPr/>
        </p:nvCxnSpPr>
        <p:spPr>
          <a:xfrm>
            <a:off x="1911375" y="1100925"/>
            <a:ext cx="945000" cy="687000"/>
          </a:xfrm>
          <a:prstGeom prst="straightConnector1">
            <a:avLst/>
          </a:prstGeom>
          <a:noFill/>
          <a:ln cap="flat" cmpd="sng" w="38100">
            <a:solidFill>
              <a:srgbClr val="737A84"/>
            </a:solidFill>
            <a:prstDash val="solid"/>
            <a:round/>
            <a:headEnd len="med" w="med" type="none"/>
            <a:tailEnd len="med" w="med" type="triangle"/>
          </a:ln>
        </p:spPr>
      </p:cxnSp>
      <p:cxnSp>
        <p:nvCxnSpPr>
          <p:cNvPr id="1533" name="Google Shape;1533;p89"/>
          <p:cNvCxnSpPr>
            <a:stCxn id="1529" idx="3"/>
          </p:cNvCxnSpPr>
          <p:nvPr/>
        </p:nvCxnSpPr>
        <p:spPr>
          <a:xfrm flipH="1" rot="10800000">
            <a:off x="1852675" y="3641225"/>
            <a:ext cx="1085100" cy="402000"/>
          </a:xfrm>
          <a:prstGeom prst="straightConnector1">
            <a:avLst/>
          </a:prstGeom>
          <a:noFill/>
          <a:ln cap="flat" cmpd="sng" w="38100">
            <a:solidFill>
              <a:srgbClr val="737A84"/>
            </a:solidFill>
            <a:prstDash val="solid"/>
            <a:round/>
            <a:headEnd len="med" w="med" type="none"/>
            <a:tailEnd len="med" w="med" type="triangle"/>
          </a:ln>
        </p:spPr>
      </p:cxnSp>
      <p:cxnSp>
        <p:nvCxnSpPr>
          <p:cNvPr id="1534" name="Google Shape;1534;p89"/>
          <p:cNvCxnSpPr>
            <a:stCxn id="1528" idx="1"/>
          </p:cNvCxnSpPr>
          <p:nvPr/>
        </p:nvCxnSpPr>
        <p:spPr>
          <a:xfrm rot="10800000">
            <a:off x="6607825" y="3342800"/>
            <a:ext cx="889200" cy="585900"/>
          </a:xfrm>
          <a:prstGeom prst="straightConnector1">
            <a:avLst/>
          </a:prstGeom>
          <a:noFill/>
          <a:ln cap="flat" cmpd="sng" w="38100">
            <a:solidFill>
              <a:srgbClr val="737A84"/>
            </a:solidFill>
            <a:prstDash val="solid"/>
            <a:round/>
            <a:headEnd len="med" w="med" type="none"/>
            <a:tailEnd len="med" w="med" type="triangle"/>
          </a:ln>
        </p:spPr>
      </p:cxnSp>
      <p:sp>
        <p:nvSpPr>
          <p:cNvPr id="1535" name="Google Shape;1535;p89"/>
          <p:cNvSpPr txBox="1"/>
          <p:nvPr>
            <p:ph type="title"/>
          </p:nvPr>
        </p:nvSpPr>
        <p:spPr>
          <a:xfrm>
            <a:off x="588900" y="4"/>
            <a:ext cx="7966200" cy="751800"/>
          </a:xfrm>
          <a:prstGeom prst="rect">
            <a:avLst/>
          </a:prstGeom>
          <a:noFill/>
          <a:ln>
            <a:noFill/>
          </a:ln>
        </p:spPr>
        <p:txBody>
          <a:bodyPr anchorCtr="0" anchor="ctr" bIns="17125" lIns="34275" spcFirstLastPara="1" rIns="34275" wrap="square" tIns="17125">
            <a:noAutofit/>
          </a:bodyPr>
          <a:lstStyle/>
          <a:p>
            <a:pPr indent="0" lvl="0" marL="0" marR="0" rtl="0" algn="ctr">
              <a:lnSpc>
                <a:spcPct val="120000"/>
              </a:lnSpc>
              <a:spcBef>
                <a:spcPts val="0"/>
              </a:spcBef>
              <a:spcAft>
                <a:spcPts val="0"/>
              </a:spcAft>
              <a:buSzPts val="1300"/>
              <a:buFont typeface="Arial"/>
              <a:buNone/>
            </a:pPr>
            <a:r>
              <a:rPr lang="en-GB" sz="2000"/>
              <a:t>Bring Your Own Bucket (BYOB)</a:t>
            </a:r>
            <a:endParaRPr sz="2000"/>
          </a:p>
        </p:txBody>
      </p:sp>
      <p:pic>
        <p:nvPicPr>
          <p:cNvPr id="1536" name="Google Shape;1536;p89"/>
          <p:cNvPicPr preferRelativeResize="0"/>
          <p:nvPr/>
        </p:nvPicPr>
        <p:blipFill>
          <a:blip r:embed="rId3">
            <a:alphaModFix/>
          </a:blip>
          <a:stretch>
            <a:fillRect/>
          </a:stretch>
        </p:blipFill>
        <p:spPr>
          <a:xfrm>
            <a:off x="3577175" y="3396952"/>
            <a:ext cx="407050" cy="422073"/>
          </a:xfrm>
          <a:prstGeom prst="rect">
            <a:avLst/>
          </a:prstGeom>
          <a:noFill/>
          <a:ln cap="flat" cmpd="sng" w="9525">
            <a:solidFill>
              <a:srgbClr val="FFFFFF"/>
            </a:solidFill>
            <a:prstDash val="solid"/>
            <a:round/>
            <a:headEnd len="sm" w="sm" type="none"/>
            <a:tailEnd len="sm" w="sm" type="none"/>
          </a:ln>
        </p:spPr>
      </p:pic>
      <p:pic>
        <p:nvPicPr>
          <p:cNvPr id="1537" name="Google Shape;1537;p89"/>
          <p:cNvPicPr preferRelativeResize="0"/>
          <p:nvPr/>
        </p:nvPicPr>
        <p:blipFill>
          <a:blip r:embed="rId3">
            <a:alphaModFix/>
          </a:blip>
          <a:stretch>
            <a:fillRect/>
          </a:stretch>
        </p:blipFill>
        <p:spPr>
          <a:xfrm>
            <a:off x="4323875" y="3252202"/>
            <a:ext cx="407050" cy="422073"/>
          </a:xfrm>
          <a:prstGeom prst="rect">
            <a:avLst/>
          </a:prstGeom>
          <a:noFill/>
          <a:ln cap="flat" cmpd="sng" w="9525">
            <a:solidFill>
              <a:srgbClr val="FFFFFF"/>
            </a:solidFill>
            <a:prstDash val="solid"/>
            <a:round/>
            <a:headEnd len="sm" w="sm" type="none"/>
            <a:tailEnd len="sm" w="sm" type="none"/>
          </a:ln>
        </p:spPr>
      </p:pic>
      <p:pic>
        <p:nvPicPr>
          <p:cNvPr id="1538" name="Google Shape;1538;p89"/>
          <p:cNvPicPr preferRelativeResize="0"/>
          <p:nvPr/>
        </p:nvPicPr>
        <p:blipFill>
          <a:blip r:embed="rId3">
            <a:alphaModFix/>
          </a:blip>
          <a:stretch>
            <a:fillRect/>
          </a:stretch>
        </p:blipFill>
        <p:spPr>
          <a:xfrm>
            <a:off x="5148400" y="3342789"/>
            <a:ext cx="407050" cy="422073"/>
          </a:xfrm>
          <a:prstGeom prst="rect">
            <a:avLst/>
          </a:prstGeom>
          <a:noFill/>
          <a:ln cap="flat" cmpd="sng" w="9525">
            <a:solidFill>
              <a:srgbClr val="FFFFFF"/>
            </a:solidFill>
            <a:prstDash val="solid"/>
            <a:round/>
            <a:headEnd len="sm" w="sm" type="none"/>
            <a:tailEnd len="sm" w="sm" type="none"/>
          </a:ln>
        </p:spPr>
      </p:pic>
      <p:pic>
        <p:nvPicPr>
          <p:cNvPr id="1539" name="Google Shape;1539;p89"/>
          <p:cNvPicPr preferRelativeResize="0"/>
          <p:nvPr/>
        </p:nvPicPr>
        <p:blipFill>
          <a:blip r:embed="rId3">
            <a:alphaModFix/>
          </a:blip>
          <a:stretch>
            <a:fillRect/>
          </a:stretch>
        </p:blipFill>
        <p:spPr>
          <a:xfrm>
            <a:off x="8017575" y="3832189"/>
            <a:ext cx="407050" cy="422073"/>
          </a:xfrm>
          <a:prstGeom prst="rect">
            <a:avLst/>
          </a:prstGeom>
          <a:noFill/>
          <a:ln cap="flat" cmpd="sng" w="9525">
            <a:solidFill>
              <a:srgbClr val="FFFFFF"/>
            </a:solidFill>
            <a:prstDash val="solid"/>
            <a:round/>
            <a:headEnd len="sm" w="sm" type="none"/>
            <a:tailEnd len="sm" w="sm" type="none"/>
          </a:ln>
        </p:spPr>
      </p:pic>
      <p:pic>
        <p:nvPicPr>
          <p:cNvPr id="1540" name="Google Shape;1540;p89"/>
          <p:cNvPicPr preferRelativeResize="0"/>
          <p:nvPr/>
        </p:nvPicPr>
        <p:blipFill>
          <a:blip r:embed="rId3">
            <a:alphaModFix/>
          </a:blip>
          <a:stretch>
            <a:fillRect/>
          </a:stretch>
        </p:blipFill>
        <p:spPr>
          <a:xfrm>
            <a:off x="1309625" y="3928702"/>
            <a:ext cx="407050" cy="422073"/>
          </a:xfrm>
          <a:prstGeom prst="rect">
            <a:avLst/>
          </a:prstGeom>
          <a:noFill/>
          <a:ln cap="flat" cmpd="sng" w="9525">
            <a:solidFill>
              <a:srgbClr val="FFFFFF"/>
            </a:solidFill>
            <a:prstDash val="solid"/>
            <a:round/>
            <a:headEnd len="sm" w="sm" type="none"/>
            <a:tailEnd len="sm" w="sm" type="none"/>
          </a:ln>
        </p:spPr>
      </p:pic>
      <p:pic>
        <p:nvPicPr>
          <p:cNvPr id="1541" name="Google Shape;1541;p89"/>
          <p:cNvPicPr preferRelativeResize="0"/>
          <p:nvPr/>
        </p:nvPicPr>
        <p:blipFill>
          <a:blip r:embed="rId3">
            <a:alphaModFix/>
          </a:blip>
          <a:stretch>
            <a:fillRect/>
          </a:stretch>
        </p:blipFill>
        <p:spPr>
          <a:xfrm>
            <a:off x="1408425" y="1012902"/>
            <a:ext cx="407050" cy="422073"/>
          </a:xfrm>
          <a:prstGeom prst="rect">
            <a:avLst/>
          </a:prstGeom>
          <a:noFill/>
          <a:ln cap="flat" cmpd="sng" w="9525">
            <a:solidFill>
              <a:srgbClr val="FFFFFF"/>
            </a:solidFill>
            <a:prstDash val="solid"/>
            <a:round/>
            <a:headEnd len="sm" w="sm" type="none"/>
            <a:tailEnd len="sm" w="sm" type="none"/>
          </a:ln>
        </p:spPr>
      </p:pic>
      <p:sp>
        <p:nvSpPr>
          <p:cNvPr id="1542" name="Google Shape;1542;p89"/>
          <p:cNvSpPr txBox="1"/>
          <p:nvPr/>
        </p:nvSpPr>
        <p:spPr>
          <a:xfrm>
            <a:off x="3526300" y="802025"/>
            <a:ext cx="2002200" cy="46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t>Governance Layer</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6" name="Shape 1546"/>
        <p:cNvGrpSpPr/>
        <p:nvPr/>
      </p:nvGrpSpPr>
      <p:grpSpPr>
        <a:xfrm>
          <a:off x="0" y="0"/>
          <a:ext cx="0" cy="0"/>
          <a:chOff x="0" y="0"/>
          <a:chExt cx="0" cy="0"/>
        </a:xfrm>
      </p:grpSpPr>
      <p:sp>
        <p:nvSpPr>
          <p:cNvPr id="1547" name="Google Shape;1547;p90"/>
          <p:cNvSpPr/>
          <p:nvPr/>
        </p:nvSpPr>
        <p:spPr>
          <a:xfrm>
            <a:off x="3327138" y="1495363"/>
            <a:ext cx="2489700" cy="10767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548" name="Google Shape;1548;p90"/>
          <p:cNvSpPr txBox="1"/>
          <p:nvPr/>
        </p:nvSpPr>
        <p:spPr>
          <a:xfrm>
            <a:off x="3655200" y="1465413"/>
            <a:ext cx="1833600" cy="46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Processing Platform</a:t>
            </a:r>
            <a:endParaRPr/>
          </a:p>
        </p:txBody>
      </p:sp>
      <p:sp>
        <p:nvSpPr>
          <p:cNvPr id="1549" name="Google Shape;1549;p90"/>
          <p:cNvSpPr/>
          <p:nvPr/>
        </p:nvSpPr>
        <p:spPr>
          <a:xfrm>
            <a:off x="7497025" y="3479600"/>
            <a:ext cx="1040700" cy="8982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550" name="Google Shape;1550;p90"/>
          <p:cNvSpPr/>
          <p:nvPr/>
        </p:nvSpPr>
        <p:spPr>
          <a:xfrm>
            <a:off x="811975" y="3594125"/>
            <a:ext cx="1040700" cy="8982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551" name="Google Shape;1551;p90"/>
          <p:cNvSpPr/>
          <p:nvPr/>
        </p:nvSpPr>
        <p:spPr>
          <a:xfrm>
            <a:off x="870675" y="651825"/>
            <a:ext cx="1040700" cy="8982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552" name="Google Shape;1552;p90"/>
          <p:cNvSpPr/>
          <p:nvPr/>
        </p:nvSpPr>
        <p:spPr>
          <a:xfrm>
            <a:off x="1780350" y="773725"/>
            <a:ext cx="5583300" cy="3936000"/>
          </a:xfrm>
          <a:prstGeom prst="donut">
            <a:avLst>
              <a:gd fmla="val 9418"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result for databricks" id="1553" name="Google Shape;1553;p90"/>
          <p:cNvPicPr preferRelativeResize="0"/>
          <p:nvPr/>
        </p:nvPicPr>
        <p:blipFill>
          <a:blip r:embed="rId3">
            <a:alphaModFix/>
          </a:blip>
          <a:stretch>
            <a:fillRect/>
          </a:stretch>
        </p:blipFill>
        <p:spPr>
          <a:xfrm>
            <a:off x="4258563" y="2238574"/>
            <a:ext cx="1382774" cy="207900"/>
          </a:xfrm>
          <a:prstGeom prst="rect">
            <a:avLst/>
          </a:prstGeom>
          <a:noFill/>
          <a:ln>
            <a:noFill/>
          </a:ln>
        </p:spPr>
      </p:pic>
      <p:cxnSp>
        <p:nvCxnSpPr>
          <p:cNvPr id="1554" name="Google Shape;1554;p90"/>
          <p:cNvCxnSpPr>
            <a:stCxn id="1551" idx="3"/>
          </p:cNvCxnSpPr>
          <p:nvPr/>
        </p:nvCxnSpPr>
        <p:spPr>
          <a:xfrm>
            <a:off x="1911375" y="1100925"/>
            <a:ext cx="945000" cy="687000"/>
          </a:xfrm>
          <a:prstGeom prst="straightConnector1">
            <a:avLst/>
          </a:prstGeom>
          <a:noFill/>
          <a:ln cap="flat" cmpd="sng" w="38100">
            <a:solidFill>
              <a:srgbClr val="737A84"/>
            </a:solidFill>
            <a:prstDash val="solid"/>
            <a:round/>
            <a:headEnd len="med" w="med" type="none"/>
            <a:tailEnd len="med" w="med" type="triangle"/>
          </a:ln>
        </p:spPr>
      </p:cxnSp>
      <p:cxnSp>
        <p:nvCxnSpPr>
          <p:cNvPr id="1555" name="Google Shape;1555;p90"/>
          <p:cNvCxnSpPr>
            <a:stCxn id="1550" idx="3"/>
          </p:cNvCxnSpPr>
          <p:nvPr/>
        </p:nvCxnSpPr>
        <p:spPr>
          <a:xfrm flipH="1" rot="10800000">
            <a:off x="1852675" y="3641225"/>
            <a:ext cx="1085100" cy="402000"/>
          </a:xfrm>
          <a:prstGeom prst="straightConnector1">
            <a:avLst/>
          </a:prstGeom>
          <a:noFill/>
          <a:ln cap="flat" cmpd="sng" w="38100">
            <a:solidFill>
              <a:srgbClr val="737A84"/>
            </a:solidFill>
            <a:prstDash val="solid"/>
            <a:round/>
            <a:headEnd len="med" w="med" type="none"/>
            <a:tailEnd len="med" w="med" type="triangle"/>
          </a:ln>
        </p:spPr>
      </p:cxnSp>
      <p:cxnSp>
        <p:nvCxnSpPr>
          <p:cNvPr id="1556" name="Google Shape;1556;p90"/>
          <p:cNvCxnSpPr>
            <a:stCxn id="1549" idx="1"/>
          </p:cNvCxnSpPr>
          <p:nvPr/>
        </p:nvCxnSpPr>
        <p:spPr>
          <a:xfrm rot="10800000">
            <a:off x="6607825" y="3342800"/>
            <a:ext cx="889200" cy="585900"/>
          </a:xfrm>
          <a:prstGeom prst="straightConnector1">
            <a:avLst/>
          </a:prstGeom>
          <a:noFill/>
          <a:ln cap="flat" cmpd="sng" w="38100">
            <a:solidFill>
              <a:srgbClr val="737A84"/>
            </a:solidFill>
            <a:prstDash val="solid"/>
            <a:round/>
            <a:headEnd len="med" w="med" type="none"/>
            <a:tailEnd len="med" w="med" type="triangle"/>
          </a:ln>
        </p:spPr>
      </p:cxnSp>
      <p:sp>
        <p:nvSpPr>
          <p:cNvPr id="1557" name="Google Shape;1557;p90"/>
          <p:cNvSpPr txBox="1"/>
          <p:nvPr>
            <p:ph type="title"/>
          </p:nvPr>
        </p:nvSpPr>
        <p:spPr>
          <a:xfrm>
            <a:off x="588900" y="4"/>
            <a:ext cx="7966200" cy="751800"/>
          </a:xfrm>
          <a:prstGeom prst="rect">
            <a:avLst/>
          </a:prstGeom>
          <a:noFill/>
          <a:ln>
            <a:noFill/>
          </a:ln>
        </p:spPr>
        <p:txBody>
          <a:bodyPr anchorCtr="0" anchor="ctr" bIns="17125" lIns="34275" spcFirstLastPara="1" rIns="34275" wrap="square" tIns="17125">
            <a:noAutofit/>
          </a:bodyPr>
          <a:lstStyle/>
          <a:p>
            <a:pPr indent="0" lvl="0" marL="0" marR="0" rtl="0" algn="ctr">
              <a:lnSpc>
                <a:spcPct val="120000"/>
              </a:lnSpc>
              <a:spcBef>
                <a:spcPts val="0"/>
              </a:spcBef>
              <a:spcAft>
                <a:spcPts val="0"/>
              </a:spcAft>
              <a:buSzPts val="1300"/>
              <a:buFont typeface="Arial"/>
              <a:buNone/>
            </a:pPr>
            <a:r>
              <a:rPr lang="en-GB" sz="2000"/>
              <a:t>Simplify Data Processing</a:t>
            </a:r>
            <a:endParaRPr sz="2000"/>
          </a:p>
        </p:txBody>
      </p:sp>
      <p:sp>
        <p:nvSpPr>
          <p:cNvPr id="1558" name="Google Shape;1558;p90"/>
          <p:cNvSpPr/>
          <p:nvPr/>
        </p:nvSpPr>
        <p:spPr>
          <a:xfrm>
            <a:off x="3499325" y="2886300"/>
            <a:ext cx="2142000" cy="9888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559" name="Google Shape;1559;p90"/>
          <p:cNvSpPr txBox="1"/>
          <p:nvPr/>
        </p:nvSpPr>
        <p:spPr>
          <a:xfrm>
            <a:off x="3667325" y="2933250"/>
            <a:ext cx="1806000" cy="28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Data Lake Storage</a:t>
            </a:r>
            <a:endParaRPr/>
          </a:p>
        </p:txBody>
      </p:sp>
      <p:pic>
        <p:nvPicPr>
          <p:cNvPr id="1560" name="Google Shape;1560;p90"/>
          <p:cNvPicPr preferRelativeResize="0"/>
          <p:nvPr/>
        </p:nvPicPr>
        <p:blipFill>
          <a:blip r:embed="rId4">
            <a:alphaModFix/>
          </a:blip>
          <a:stretch>
            <a:fillRect/>
          </a:stretch>
        </p:blipFill>
        <p:spPr>
          <a:xfrm>
            <a:off x="3577175" y="3396952"/>
            <a:ext cx="407050" cy="422073"/>
          </a:xfrm>
          <a:prstGeom prst="rect">
            <a:avLst/>
          </a:prstGeom>
          <a:noFill/>
          <a:ln cap="flat" cmpd="sng" w="9525">
            <a:solidFill>
              <a:srgbClr val="FFFFFF"/>
            </a:solidFill>
            <a:prstDash val="solid"/>
            <a:round/>
            <a:headEnd len="sm" w="sm" type="none"/>
            <a:tailEnd len="sm" w="sm" type="none"/>
          </a:ln>
        </p:spPr>
      </p:pic>
      <p:pic>
        <p:nvPicPr>
          <p:cNvPr id="1561" name="Google Shape;1561;p90"/>
          <p:cNvPicPr preferRelativeResize="0"/>
          <p:nvPr/>
        </p:nvPicPr>
        <p:blipFill>
          <a:blip r:embed="rId4">
            <a:alphaModFix/>
          </a:blip>
          <a:stretch>
            <a:fillRect/>
          </a:stretch>
        </p:blipFill>
        <p:spPr>
          <a:xfrm>
            <a:off x="4323875" y="3252202"/>
            <a:ext cx="407050" cy="422073"/>
          </a:xfrm>
          <a:prstGeom prst="rect">
            <a:avLst/>
          </a:prstGeom>
          <a:noFill/>
          <a:ln cap="flat" cmpd="sng" w="9525">
            <a:solidFill>
              <a:srgbClr val="FFFFFF"/>
            </a:solidFill>
            <a:prstDash val="solid"/>
            <a:round/>
            <a:headEnd len="sm" w="sm" type="none"/>
            <a:tailEnd len="sm" w="sm" type="none"/>
          </a:ln>
        </p:spPr>
      </p:pic>
      <p:pic>
        <p:nvPicPr>
          <p:cNvPr id="1562" name="Google Shape;1562;p90"/>
          <p:cNvPicPr preferRelativeResize="0"/>
          <p:nvPr/>
        </p:nvPicPr>
        <p:blipFill>
          <a:blip r:embed="rId4">
            <a:alphaModFix/>
          </a:blip>
          <a:stretch>
            <a:fillRect/>
          </a:stretch>
        </p:blipFill>
        <p:spPr>
          <a:xfrm>
            <a:off x="5148400" y="3342789"/>
            <a:ext cx="407050" cy="422073"/>
          </a:xfrm>
          <a:prstGeom prst="rect">
            <a:avLst/>
          </a:prstGeom>
          <a:noFill/>
          <a:ln cap="flat" cmpd="sng" w="9525">
            <a:solidFill>
              <a:srgbClr val="FFFFFF"/>
            </a:solidFill>
            <a:prstDash val="solid"/>
            <a:round/>
            <a:headEnd len="sm" w="sm" type="none"/>
            <a:tailEnd len="sm" w="sm" type="none"/>
          </a:ln>
        </p:spPr>
      </p:pic>
      <p:pic>
        <p:nvPicPr>
          <p:cNvPr id="1563" name="Google Shape;1563;p90"/>
          <p:cNvPicPr preferRelativeResize="0"/>
          <p:nvPr/>
        </p:nvPicPr>
        <p:blipFill>
          <a:blip r:embed="rId4">
            <a:alphaModFix/>
          </a:blip>
          <a:stretch>
            <a:fillRect/>
          </a:stretch>
        </p:blipFill>
        <p:spPr>
          <a:xfrm>
            <a:off x="1408425" y="1012902"/>
            <a:ext cx="407050" cy="422073"/>
          </a:xfrm>
          <a:prstGeom prst="rect">
            <a:avLst/>
          </a:prstGeom>
          <a:noFill/>
          <a:ln cap="flat" cmpd="sng" w="9525">
            <a:solidFill>
              <a:srgbClr val="FFFFFF"/>
            </a:solidFill>
            <a:prstDash val="solid"/>
            <a:round/>
            <a:headEnd len="sm" w="sm" type="none"/>
            <a:tailEnd len="sm" w="sm" type="none"/>
          </a:ln>
        </p:spPr>
      </p:pic>
      <p:pic>
        <p:nvPicPr>
          <p:cNvPr id="1564" name="Google Shape;1564;p90"/>
          <p:cNvPicPr preferRelativeResize="0"/>
          <p:nvPr/>
        </p:nvPicPr>
        <p:blipFill>
          <a:blip r:embed="rId4">
            <a:alphaModFix/>
          </a:blip>
          <a:stretch>
            <a:fillRect/>
          </a:stretch>
        </p:blipFill>
        <p:spPr>
          <a:xfrm>
            <a:off x="1309625" y="3928702"/>
            <a:ext cx="407050" cy="422073"/>
          </a:xfrm>
          <a:prstGeom prst="rect">
            <a:avLst/>
          </a:prstGeom>
          <a:noFill/>
          <a:ln cap="flat" cmpd="sng" w="9525">
            <a:solidFill>
              <a:srgbClr val="FFFFFF"/>
            </a:solidFill>
            <a:prstDash val="solid"/>
            <a:round/>
            <a:headEnd len="sm" w="sm" type="none"/>
            <a:tailEnd len="sm" w="sm" type="none"/>
          </a:ln>
        </p:spPr>
      </p:pic>
      <p:pic>
        <p:nvPicPr>
          <p:cNvPr id="1565" name="Google Shape;1565;p90"/>
          <p:cNvPicPr preferRelativeResize="0"/>
          <p:nvPr/>
        </p:nvPicPr>
        <p:blipFill>
          <a:blip r:embed="rId4">
            <a:alphaModFix/>
          </a:blip>
          <a:stretch>
            <a:fillRect/>
          </a:stretch>
        </p:blipFill>
        <p:spPr>
          <a:xfrm>
            <a:off x="8017575" y="3832189"/>
            <a:ext cx="407050" cy="422073"/>
          </a:xfrm>
          <a:prstGeom prst="rect">
            <a:avLst/>
          </a:prstGeom>
          <a:noFill/>
          <a:ln cap="flat" cmpd="sng" w="9525">
            <a:solidFill>
              <a:srgbClr val="FFFFFF"/>
            </a:solidFill>
            <a:prstDash val="solid"/>
            <a:round/>
            <a:headEnd len="sm" w="sm" type="none"/>
            <a:tailEnd len="sm" w="sm" type="none"/>
          </a:ln>
        </p:spPr>
      </p:pic>
      <p:sp>
        <p:nvSpPr>
          <p:cNvPr id="1566" name="Google Shape;1566;p90"/>
          <p:cNvSpPr txBox="1"/>
          <p:nvPr/>
        </p:nvSpPr>
        <p:spPr>
          <a:xfrm>
            <a:off x="3526300" y="802025"/>
            <a:ext cx="2002200" cy="46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t>Governance Layer</a:t>
            </a:r>
            <a:endParaRPr/>
          </a:p>
        </p:txBody>
      </p:sp>
      <p:pic>
        <p:nvPicPr>
          <p:cNvPr id="1567" name="Google Shape;1567;p90"/>
          <p:cNvPicPr preferRelativeResize="0"/>
          <p:nvPr/>
        </p:nvPicPr>
        <p:blipFill>
          <a:blip r:embed="rId5">
            <a:alphaModFix/>
          </a:blip>
          <a:stretch>
            <a:fillRect/>
          </a:stretch>
        </p:blipFill>
        <p:spPr>
          <a:xfrm>
            <a:off x="3499325" y="1765437"/>
            <a:ext cx="1581388" cy="47313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1" name="Shape 1571"/>
        <p:cNvGrpSpPr/>
        <p:nvPr/>
      </p:nvGrpSpPr>
      <p:grpSpPr>
        <a:xfrm>
          <a:off x="0" y="0"/>
          <a:ext cx="0" cy="0"/>
          <a:chOff x="0" y="0"/>
          <a:chExt cx="0" cy="0"/>
        </a:xfrm>
      </p:grpSpPr>
      <p:sp>
        <p:nvSpPr>
          <p:cNvPr id="1572" name="Google Shape;1572;p91"/>
          <p:cNvSpPr/>
          <p:nvPr/>
        </p:nvSpPr>
        <p:spPr>
          <a:xfrm>
            <a:off x="3327138" y="1495363"/>
            <a:ext cx="2489700" cy="10767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573" name="Google Shape;1573;p91"/>
          <p:cNvSpPr txBox="1"/>
          <p:nvPr/>
        </p:nvSpPr>
        <p:spPr>
          <a:xfrm>
            <a:off x="3655200" y="1465413"/>
            <a:ext cx="1833600" cy="46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Processing Platform</a:t>
            </a:r>
            <a:endParaRPr/>
          </a:p>
        </p:txBody>
      </p:sp>
      <p:sp>
        <p:nvSpPr>
          <p:cNvPr id="1574" name="Google Shape;1574;p91"/>
          <p:cNvSpPr/>
          <p:nvPr/>
        </p:nvSpPr>
        <p:spPr>
          <a:xfrm>
            <a:off x="7497025" y="3479600"/>
            <a:ext cx="1040700" cy="8982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575" name="Google Shape;1575;p91"/>
          <p:cNvSpPr/>
          <p:nvPr/>
        </p:nvSpPr>
        <p:spPr>
          <a:xfrm>
            <a:off x="811975" y="3594125"/>
            <a:ext cx="1040700" cy="8982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576" name="Google Shape;1576;p91"/>
          <p:cNvSpPr/>
          <p:nvPr/>
        </p:nvSpPr>
        <p:spPr>
          <a:xfrm>
            <a:off x="870675" y="651825"/>
            <a:ext cx="1040700" cy="8982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577" name="Google Shape;1577;p91"/>
          <p:cNvSpPr/>
          <p:nvPr/>
        </p:nvSpPr>
        <p:spPr>
          <a:xfrm>
            <a:off x="602925" y="2122975"/>
            <a:ext cx="1040700" cy="8982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pic>
        <p:nvPicPr>
          <p:cNvPr descr="Image result for redshift" id="1578" name="Google Shape;1578;p91"/>
          <p:cNvPicPr preferRelativeResize="0"/>
          <p:nvPr/>
        </p:nvPicPr>
        <p:blipFill>
          <a:blip r:embed="rId3">
            <a:alphaModFix/>
          </a:blip>
          <a:stretch>
            <a:fillRect/>
          </a:stretch>
        </p:blipFill>
        <p:spPr>
          <a:xfrm>
            <a:off x="646125" y="2307875"/>
            <a:ext cx="954300" cy="528388"/>
          </a:xfrm>
          <a:prstGeom prst="rect">
            <a:avLst/>
          </a:prstGeom>
          <a:noFill/>
          <a:ln>
            <a:noFill/>
          </a:ln>
        </p:spPr>
      </p:pic>
      <p:sp>
        <p:nvSpPr>
          <p:cNvPr id="1579" name="Google Shape;1579;p91"/>
          <p:cNvSpPr/>
          <p:nvPr/>
        </p:nvSpPr>
        <p:spPr>
          <a:xfrm>
            <a:off x="7569025" y="651825"/>
            <a:ext cx="1040700" cy="8982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pic>
        <p:nvPicPr>
          <p:cNvPr descr="Image result for rds aws" id="1580" name="Google Shape;1580;p91"/>
          <p:cNvPicPr preferRelativeResize="0"/>
          <p:nvPr/>
        </p:nvPicPr>
        <p:blipFill>
          <a:blip r:embed="rId4">
            <a:alphaModFix/>
          </a:blip>
          <a:stretch>
            <a:fillRect/>
          </a:stretch>
        </p:blipFill>
        <p:spPr>
          <a:xfrm>
            <a:off x="7654863" y="811775"/>
            <a:ext cx="869030" cy="578300"/>
          </a:xfrm>
          <a:prstGeom prst="rect">
            <a:avLst/>
          </a:prstGeom>
          <a:noFill/>
          <a:ln>
            <a:noFill/>
          </a:ln>
        </p:spPr>
      </p:pic>
      <p:sp>
        <p:nvSpPr>
          <p:cNvPr id="1581" name="Google Shape;1581;p91"/>
          <p:cNvSpPr/>
          <p:nvPr/>
        </p:nvSpPr>
        <p:spPr>
          <a:xfrm>
            <a:off x="1780350" y="773725"/>
            <a:ext cx="5583300" cy="3936000"/>
          </a:xfrm>
          <a:prstGeom prst="donut">
            <a:avLst>
              <a:gd fmla="val 9418"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82" name="Google Shape;1582;p91"/>
          <p:cNvCxnSpPr>
            <a:stCxn id="1576" idx="3"/>
          </p:cNvCxnSpPr>
          <p:nvPr/>
        </p:nvCxnSpPr>
        <p:spPr>
          <a:xfrm>
            <a:off x="1911375" y="1100925"/>
            <a:ext cx="945000" cy="687000"/>
          </a:xfrm>
          <a:prstGeom prst="straightConnector1">
            <a:avLst/>
          </a:prstGeom>
          <a:noFill/>
          <a:ln cap="flat" cmpd="sng" w="38100">
            <a:solidFill>
              <a:srgbClr val="737A84"/>
            </a:solidFill>
            <a:prstDash val="solid"/>
            <a:round/>
            <a:headEnd len="med" w="med" type="none"/>
            <a:tailEnd len="med" w="med" type="triangle"/>
          </a:ln>
        </p:spPr>
      </p:cxnSp>
      <p:cxnSp>
        <p:nvCxnSpPr>
          <p:cNvPr id="1583" name="Google Shape;1583;p91"/>
          <p:cNvCxnSpPr>
            <a:stCxn id="1578" idx="3"/>
          </p:cNvCxnSpPr>
          <p:nvPr/>
        </p:nvCxnSpPr>
        <p:spPr>
          <a:xfrm>
            <a:off x="1600425" y="2572069"/>
            <a:ext cx="768000" cy="74700"/>
          </a:xfrm>
          <a:prstGeom prst="straightConnector1">
            <a:avLst/>
          </a:prstGeom>
          <a:noFill/>
          <a:ln cap="flat" cmpd="sng" w="38100">
            <a:solidFill>
              <a:srgbClr val="737A84"/>
            </a:solidFill>
            <a:prstDash val="solid"/>
            <a:round/>
            <a:headEnd len="med" w="med" type="none"/>
            <a:tailEnd len="med" w="med" type="triangle"/>
          </a:ln>
        </p:spPr>
      </p:cxnSp>
      <p:cxnSp>
        <p:nvCxnSpPr>
          <p:cNvPr id="1584" name="Google Shape;1584;p91"/>
          <p:cNvCxnSpPr>
            <a:stCxn id="1575" idx="3"/>
          </p:cNvCxnSpPr>
          <p:nvPr/>
        </p:nvCxnSpPr>
        <p:spPr>
          <a:xfrm flipH="1" rot="10800000">
            <a:off x="1852675" y="3641225"/>
            <a:ext cx="1085100" cy="402000"/>
          </a:xfrm>
          <a:prstGeom prst="straightConnector1">
            <a:avLst/>
          </a:prstGeom>
          <a:noFill/>
          <a:ln cap="flat" cmpd="sng" w="38100">
            <a:solidFill>
              <a:srgbClr val="737A84"/>
            </a:solidFill>
            <a:prstDash val="solid"/>
            <a:round/>
            <a:headEnd len="med" w="med" type="none"/>
            <a:tailEnd len="med" w="med" type="triangle"/>
          </a:ln>
        </p:spPr>
      </p:cxnSp>
      <p:cxnSp>
        <p:nvCxnSpPr>
          <p:cNvPr id="1585" name="Google Shape;1585;p91"/>
          <p:cNvCxnSpPr>
            <a:stCxn id="1574" idx="1"/>
          </p:cNvCxnSpPr>
          <p:nvPr/>
        </p:nvCxnSpPr>
        <p:spPr>
          <a:xfrm rot="10800000">
            <a:off x="6607825" y="3342800"/>
            <a:ext cx="889200" cy="585900"/>
          </a:xfrm>
          <a:prstGeom prst="straightConnector1">
            <a:avLst/>
          </a:prstGeom>
          <a:noFill/>
          <a:ln cap="flat" cmpd="sng" w="38100">
            <a:solidFill>
              <a:srgbClr val="737A84"/>
            </a:solidFill>
            <a:prstDash val="solid"/>
            <a:round/>
            <a:headEnd len="med" w="med" type="none"/>
            <a:tailEnd len="med" w="med" type="triangle"/>
          </a:ln>
        </p:spPr>
      </p:cxnSp>
      <p:cxnSp>
        <p:nvCxnSpPr>
          <p:cNvPr id="1586" name="Google Shape;1586;p91"/>
          <p:cNvCxnSpPr>
            <a:stCxn id="1579" idx="1"/>
          </p:cNvCxnSpPr>
          <p:nvPr/>
        </p:nvCxnSpPr>
        <p:spPr>
          <a:xfrm flipH="1">
            <a:off x="6562825" y="1100925"/>
            <a:ext cx="1006200" cy="876900"/>
          </a:xfrm>
          <a:prstGeom prst="straightConnector1">
            <a:avLst/>
          </a:prstGeom>
          <a:noFill/>
          <a:ln cap="flat" cmpd="sng" w="38100">
            <a:solidFill>
              <a:srgbClr val="737A84"/>
            </a:solidFill>
            <a:prstDash val="solid"/>
            <a:round/>
            <a:headEnd len="med" w="med" type="none"/>
            <a:tailEnd len="med" w="med" type="triangle"/>
          </a:ln>
        </p:spPr>
      </p:cxnSp>
      <p:sp>
        <p:nvSpPr>
          <p:cNvPr id="1587" name="Google Shape;1587;p91"/>
          <p:cNvSpPr txBox="1"/>
          <p:nvPr>
            <p:ph type="title"/>
          </p:nvPr>
        </p:nvSpPr>
        <p:spPr>
          <a:xfrm>
            <a:off x="588900" y="4"/>
            <a:ext cx="7966200" cy="751800"/>
          </a:xfrm>
          <a:prstGeom prst="rect">
            <a:avLst/>
          </a:prstGeom>
          <a:noFill/>
          <a:ln>
            <a:noFill/>
          </a:ln>
        </p:spPr>
        <p:txBody>
          <a:bodyPr anchorCtr="0" anchor="ctr" bIns="17125" lIns="34275" spcFirstLastPara="1" rIns="34275" wrap="square" tIns="17125">
            <a:noAutofit/>
          </a:bodyPr>
          <a:lstStyle/>
          <a:p>
            <a:pPr indent="0" lvl="0" marL="0" marR="0" rtl="0" algn="ctr">
              <a:lnSpc>
                <a:spcPct val="120000"/>
              </a:lnSpc>
              <a:spcBef>
                <a:spcPts val="0"/>
              </a:spcBef>
              <a:spcAft>
                <a:spcPts val="0"/>
              </a:spcAft>
              <a:buSzPts val="1300"/>
              <a:buFont typeface="Arial"/>
              <a:buNone/>
            </a:pPr>
            <a:r>
              <a:rPr lang="en-GB" sz="2000"/>
              <a:t>Simplify Data Sharing</a:t>
            </a:r>
            <a:endParaRPr sz="2000"/>
          </a:p>
        </p:txBody>
      </p:sp>
      <p:sp>
        <p:nvSpPr>
          <p:cNvPr id="1588" name="Google Shape;1588;p91"/>
          <p:cNvSpPr/>
          <p:nvPr/>
        </p:nvSpPr>
        <p:spPr>
          <a:xfrm>
            <a:off x="3499325" y="2886300"/>
            <a:ext cx="2142000" cy="9888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589" name="Google Shape;1589;p91"/>
          <p:cNvSpPr txBox="1"/>
          <p:nvPr/>
        </p:nvSpPr>
        <p:spPr>
          <a:xfrm>
            <a:off x="3667325" y="2933250"/>
            <a:ext cx="1806000" cy="28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Data Lake Storage</a:t>
            </a:r>
            <a:endParaRPr/>
          </a:p>
        </p:txBody>
      </p:sp>
      <p:pic>
        <p:nvPicPr>
          <p:cNvPr id="1590" name="Google Shape;1590;p91"/>
          <p:cNvPicPr preferRelativeResize="0"/>
          <p:nvPr/>
        </p:nvPicPr>
        <p:blipFill>
          <a:blip r:embed="rId5">
            <a:alphaModFix/>
          </a:blip>
          <a:stretch>
            <a:fillRect/>
          </a:stretch>
        </p:blipFill>
        <p:spPr>
          <a:xfrm>
            <a:off x="3577175" y="3396952"/>
            <a:ext cx="407050" cy="422073"/>
          </a:xfrm>
          <a:prstGeom prst="rect">
            <a:avLst/>
          </a:prstGeom>
          <a:noFill/>
          <a:ln cap="flat" cmpd="sng" w="9525">
            <a:solidFill>
              <a:srgbClr val="FFFFFF"/>
            </a:solidFill>
            <a:prstDash val="solid"/>
            <a:round/>
            <a:headEnd len="sm" w="sm" type="none"/>
            <a:tailEnd len="sm" w="sm" type="none"/>
          </a:ln>
        </p:spPr>
      </p:pic>
      <p:pic>
        <p:nvPicPr>
          <p:cNvPr id="1591" name="Google Shape;1591;p91"/>
          <p:cNvPicPr preferRelativeResize="0"/>
          <p:nvPr/>
        </p:nvPicPr>
        <p:blipFill>
          <a:blip r:embed="rId5">
            <a:alphaModFix/>
          </a:blip>
          <a:stretch>
            <a:fillRect/>
          </a:stretch>
        </p:blipFill>
        <p:spPr>
          <a:xfrm>
            <a:off x="4323875" y="3252202"/>
            <a:ext cx="407050" cy="422073"/>
          </a:xfrm>
          <a:prstGeom prst="rect">
            <a:avLst/>
          </a:prstGeom>
          <a:noFill/>
          <a:ln cap="flat" cmpd="sng" w="9525">
            <a:solidFill>
              <a:srgbClr val="FFFFFF"/>
            </a:solidFill>
            <a:prstDash val="solid"/>
            <a:round/>
            <a:headEnd len="sm" w="sm" type="none"/>
            <a:tailEnd len="sm" w="sm" type="none"/>
          </a:ln>
        </p:spPr>
      </p:pic>
      <p:pic>
        <p:nvPicPr>
          <p:cNvPr id="1592" name="Google Shape;1592;p91"/>
          <p:cNvPicPr preferRelativeResize="0"/>
          <p:nvPr/>
        </p:nvPicPr>
        <p:blipFill>
          <a:blip r:embed="rId5">
            <a:alphaModFix/>
          </a:blip>
          <a:stretch>
            <a:fillRect/>
          </a:stretch>
        </p:blipFill>
        <p:spPr>
          <a:xfrm>
            <a:off x="5148400" y="3342789"/>
            <a:ext cx="407050" cy="422073"/>
          </a:xfrm>
          <a:prstGeom prst="rect">
            <a:avLst/>
          </a:prstGeom>
          <a:noFill/>
          <a:ln cap="flat" cmpd="sng" w="9525">
            <a:solidFill>
              <a:srgbClr val="FFFFFF"/>
            </a:solidFill>
            <a:prstDash val="solid"/>
            <a:round/>
            <a:headEnd len="sm" w="sm" type="none"/>
            <a:tailEnd len="sm" w="sm" type="none"/>
          </a:ln>
        </p:spPr>
      </p:pic>
      <p:pic>
        <p:nvPicPr>
          <p:cNvPr id="1593" name="Google Shape;1593;p91"/>
          <p:cNvPicPr preferRelativeResize="0"/>
          <p:nvPr/>
        </p:nvPicPr>
        <p:blipFill>
          <a:blip r:embed="rId5">
            <a:alphaModFix/>
          </a:blip>
          <a:stretch>
            <a:fillRect/>
          </a:stretch>
        </p:blipFill>
        <p:spPr>
          <a:xfrm>
            <a:off x="1408425" y="1012902"/>
            <a:ext cx="407050" cy="422073"/>
          </a:xfrm>
          <a:prstGeom prst="rect">
            <a:avLst/>
          </a:prstGeom>
          <a:noFill/>
          <a:ln cap="flat" cmpd="sng" w="9525">
            <a:solidFill>
              <a:srgbClr val="FFFFFF"/>
            </a:solidFill>
            <a:prstDash val="solid"/>
            <a:round/>
            <a:headEnd len="sm" w="sm" type="none"/>
            <a:tailEnd len="sm" w="sm" type="none"/>
          </a:ln>
        </p:spPr>
      </p:pic>
      <p:pic>
        <p:nvPicPr>
          <p:cNvPr id="1594" name="Google Shape;1594;p91"/>
          <p:cNvPicPr preferRelativeResize="0"/>
          <p:nvPr/>
        </p:nvPicPr>
        <p:blipFill>
          <a:blip r:embed="rId5">
            <a:alphaModFix/>
          </a:blip>
          <a:stretch>
            <a:fillRect/>
          </a:stretch>
        </p:blipFill>
        <p:spPr>
          <a:xfrm>
            <a:off x="1309625" y="3928702"/>
            <a:ext cx="407050" cy="422073"/>
          </a:xfrm>
          <a:prstGeom prst="rect">
            <a:avLst/>
          </a:prstGeom>
          <a:noFill/>
          <a:ln cap="flat" cmpd="sng" w="9525">
            <a:solidFill>
              <a:srgbClr val="FFFFFF"/>
            </a:solidFill>
            <a:prstDash val="solid"/>
            <a:round/>
            <a:headEnd len="sm" w="sm" type="none"/>
            <a:tailEnd len="sm" w="sm" type="none"/>
          </a:ln>
        </p:spPr>
      </p:pic>
      <p:pic>
        <p:nvPicPr>
          <p:cNvPr id="1595" name="Google Shape;1595;p91"/>
          <p:cNvPicPr preferRelativeResize="0"/>
          <p:nvPr/>
        </p:nvPicPr>
        <p:blipFill>
          <a:blip r:embed="rId5">
            <a:alphaModFix/>
          </a:blip>
          <a:stretch>
            <a:fillRect/>
          </a:stretch>
        </p:blipFill>
        <p:spPr>
          <a:xfrm>
            <a:off x="8017575" y="3832189"/>
            <a:ext cx="407050" cy="422073"/>
          </a:xfrm>
          <a:prstGeom prst="rect">
            <a:avLst/>
          </a:prstGeom>
          <a:noFill/>
          <a:ln cap="flat" cmpd="sng" w="9525">
            <a:solidFill>
              <a:srgbClr val="FFFFFF"/>
            </a:solidFill>
            <a:prstDash val="solid"/>
            <a:round/>
            <a:headEnd len="sm" w="sm" type="none"/>
            <a:tailEnd len="sm" w="sm" type="none"/>
          </a:ln>
        </p:spPr>
      </p:pic>
      <p:sp>
        <p:nvSpPr>
          <p:cNvPr id="1596" name="Google Shape;1596;p91"/>
          <p:cNvSpPr txBox="1"/>
          <p:nvPr/>
        </p:nvSpPr>
        <p:spPr>
          <a:xfrm>
            <a:off x="3526300" y="802025"/>
            <a:ext cx="2002200" cy="46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t>Governance Layer</a:t>
            </a:r>
            <a:endParaRPr/>
          </a:p>
        </p:txBody>
      </p:sp>
      <p:pic>
        <p:nvPicPr>
          <p:cNvPr descr="Image result for databricks" id="1597" name="Google Shape;1597;p91"/>
          <p:cNvPicPr preferRelativeResize="0"/>
          <p:nvPr/>
        </p:nvPicPr>
        <p:blipFill>
          <a:blip r:embed="rId6">
            <a:alphaModFix/>
          </a:blip>
          <a:stretch>
            <a:fillRect/>
          </a:stretch>
        </p:blipFill>
        <p:spPr>
          <a:xfrm>
            <a:off x="4258563" y="2238574"/>
            <a:ext cx="1382774" cy="207900"/>
          </a:xfrm>
          <a:prstGeom prst="rect">
            <a:avLst/>
          </a:prstGeom>
          <a:noFill/>
          <a:ln>
            <a:noFill/>
          </a:ln>
        </p:spPr>
      </p:pic>
      <p:pic>
        <p:nvPicPr>
          <p:cNvPr id="1598" name="Google Shape;1598;p91"/>
          <p:cNvPicPr preferRelativeResize="0"/>
          <p:nvPr/>
        </p:nvPicPr>
        <p:blipFill>
          <a:blip r:embed="rId7">
            <a:alphaModFix/>
          </a:blip>
          <a:stretch>
            <a:fillRect/>
          </a:stretch>
        </p:blipFill>
        <p:spPr>
          <a:xfrm>
            <a:off x="3499325" y="1765437"/>
            <a:ext cx="1581388" cy="47313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2" name="Shape 1602"/>
        <p:cNvGrpSpPr/>
        <p:nvPr/>
      </p:nvGrpSpPr>
      <p:grpSpPr>
        <a:xfrm>
          <a:off x="0" y="0"/>
          <a:ext cx="0" cy="0"/>
          <a:chOff x="0" y="0"/>
          <a:chExt cx="0" cy="0"/>
        </a:xfrm>
      </p:grpSpPr>
      <p:sp>
        <p:nvSpPr>
          <p:cNvPr id="1603" name="Google Shape;1603;p92"/>
          <p:cNvSpPr txBox="1"/>
          <p:nvPr>
            <p:ph type="title"/>
          </p:nvPr>
        </p:nvSpPr>
        <p:spPr>
          <a:xfrm>
            <a:off x="588900" y="13554"/>
            <a:ext cx="7966200" cy="751800"/>
          </a:xfrm>
          <a:prstGeom prst="rect">
            <a:avLst/>
          </a:prstGeom>
          <a:noFill/>
          <a:ln>
            <a:noFill/>
          </a:ln>
        </p:spPr>
        <p:txBody>
          <a:bodyPr anchorCtr="0" anchor="ctr" bIns="17125" lIns="34275" spcFirstLastPara="1" rIns="34275" wrap="square" tIns="17125">
            <a:noAutofit/>
          </a:bodyPr>
          <a:lstStyle/>
          <a:p>
            <a:pPr indent="0" lvl="0" marL="0" rtl="0" algn="ctr">
              <a:spcBef>
                <a:spcPts val="0"/>
              </a:spcBef>
              <a:spcAft>
                <a:spcPts val="0"/>
              </a:spcAft>
              <a:buSzPts val="1300"/>
              <a:buFont typeface="Arial"/>
              <a:buNone/>
            </a:pPr>
            <a:r>
              <a:rPr lang="en-GB" sz="2000">
                <a:solidFill>
                  <a:schemeClr val="dk1"/>
                </a:solidFill>
              </a:rPr>
              <a:t>Central Services with Global Interoperability</a:t>
            </a:r>
            <a:endParaRPr sz="2000"/>
          </a:p>
        </p:txBody>
      </p:sp>
      <p:sp>
        <p:nvSpPr>
          <p:cNvPr id="1604" name="Google Shape;1604;p92"/>
          <p:cNvSpPr txBox="1"/>
          <p:nvPr/>
        </p:nvSpPr>
        <p:spPr>
          <a:xfrm>
            <a:off x="636750" y="676575"/>
            <a:ext cx="8129100" cy="378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t>Decentralized ownership does not imply decentralized infrastructure!</a:t>
            </a:r>
            <a:endParaRPr sz="18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spcBef>
                <a:spcPts val="0"/>
              </a:spcBef>
              <a:spcAft>
                <a:spcPts val="0"/>
              </a:spcAft>
              <a:buNone/>
            </a:pPr>
            <a:r>
              <a:t/>
            </a:r>
            <a:endParaRPr sz="1800"/>
          </a:p>
          <a:p>
            <a:pPr indent="0" lvl="0" marL="0" rtl="0" algn="ctr">
              <a:spcBef>
                <a:spcPts val="0"/>
              </a:spcBef>
              <a:spcAft>
                <a:spcPts val="0"/>
              </a:spcAft>
              <a:buNone/>
            </a:pPr>
            <a:r>
              <a:rPr lang="en-GB" sz="1800"/>
              <a:t>Interoperability is created through convenient solutions of a self service platform.</a:t>
            </a:r>
            <a:endParaRPr sz="1800"/>
          </a:p>
        </p:txBody>
      </p:sp>
      <p:sp>
        <p:nvSpPr>
          <p:cNvPr id="1605" name="Google Shape;1605;p92"/>
          <p:cNvSpPr/>
          <p:nvPr/>
        </p:nvSpPr>
        <p:spPr>
          <a:xfrm>
            <a:off x="2131951" y="1494750"/>
            <a:ext cx="1944000" cy="710700"/>
          </a:xfrm>
          <a:prstGeom prst="roundRect">
            <a:avLst>
              <a:gd fmla="val 16667"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600">
                <a:solidFill>
                  <a:schemeClr val="dk1"/>
                </a:solidFill>
              </a:rPr>
              <a:t>Decentral Storage</a:t>
            </a:r>
            <a:endParaRPr sz="1600"/>
          </a:p>
        </p:txBody>
      </p:sp>
      <p:sp>
        <p:nvSpPr>
          <p:cNvPr id="1606" name="Google Shape;1606;p92"/>
          <p:cNvSpPr/>
          <p:nvPr/>
        </p:nvSpPr>
        <p:spPr>
          <a:xfrm>
            <a:off x="5068050" y="1494750"/>
            <a:ext cx="1944000" cy="710700"/>
          </a:xfrm>
          <a:prstGeom prst="roundRect">
            <a:avLst>
              <a:gd fmla="val 16667"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600">
                <a:solidFill>
                  <a:schemeClr val="dk1"/>
                </a:solidFill>
              </a:rPr>
              <a:t>C</a:t>
            </a:r>
            <a:r>
              <a:rPr lang="en-GB" sz="1600">
                <a:solidFill>
                  <a:schemeClr val="dk1"/>
                </a:solidFill>
              </a:rPr>
              <a:t>entral Infrastructure</a:t>
            </a:r>
            <a:endParaRPr sz="1600"/>
          </a:p>
        </p:txBody>
      </p:sp>
      <p:sp>
        <p:nvSpPr>
          <p:cNvPr id="1607" name="Google Shape;1607;p92"/>
          <p:cNvSpPr/>
          <p:nvPr/>
        </p:nvSpPr>
        <p:spPr>
          <a:xfrm>
            <a:off x="2131950" y="2331875"/>
            <a:ext cx="1944000" cy="710700"/>
          </a:xfrm>
          <a:prstGeom prst="roundRect">
            <a:avLst>
              <a:gd fmla="val 16667"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600">
                <a:solidFill>
                  <a:schemeClr val="dk1"/>
                </a:solidFill>
              </a:rPr>
              <a:t>Decentral Ownership</a:t>
            </a:r>
            <a:endParaRPr sz="1600"/>
          </a:p>
        </p:txBody>
      </p:sp>
      <p:sp>
        <p:nvSpPr>
          <p:cNvPr id="1608" name="Google Shape;1608;p92"/>
          <p:cNvSpPr/>
          <p:nvPr/>
        </p:nvSpPr>
        <p:spPr>
          <a:xfrm>
            <a:off x="5068050" y="2331875"/>
            <a:ext cx="1944000" cy="710700"/>
          </a:xfrm>
          <a:prstGeom prst="roundRect">
            <a:avLst>
              <a:gd fmla="val 16667"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600">
                <a:solidFill>
                  <a:schemeClr val="dk1"/>
                </a:solidFill>
              </a:rPr>
              <a:t>C</a:t>
            </a:r>
            <a:r>
              <a:rPr lang="en-GB" sz="1600">
                <a:solidFill>
                  <a:schemeClr val="dk1"/>
                </a:solidFill>
              </a:rPr>
              <a:t>entral Governance</a:t>
            </a:r>
            <a:endParaRPr sz="1600"/>
          </a:p>
        </p:txBody>
      </p:sp>
      <p:cxnSp>
        <p:nvCxnSpPr>
          <p:cNvPr id="1609" name="Google Shape;1609;p92"/>
          <p:cNvCxnSpPr>
            <a:stCxn id="1605" idx="3"/>
            <a:endCxn id="1606" idx="1"/>
          </p:cNvCxnSpPr>
          <p:nvPr/>
        </p:nvCxnSpPr>
        <p:spPr>
          <a:xfrm>
            <a:off x="4075951" y="1850100"/>
            <a:ext cx="992100" cy="0"/>
          </a:xfrm>
          <a:prstGeom prst="straightConnector1">
            <a:avLst/>
          </a:prstGeom>
          <a:noFill/>
          <a:ln cap="flat" cmpd="sng" w="28575">
            <a:solidFill>
              <a:schemeClr val="dk2"/>
            </a:solidFill>
            <a:prstDash val="solid"/>
            <a:round/>
            <a:headEnd len="med" w="med" type="triangle"/>
            <a:tailEnd len="med" w="med" type="triangle"/>
          </a:ln>
        </p:spPr>
      </p:cxnSp>
      <p:cxnSp>
        <p:nvCxnSpPr>
          <p:cNvPr id="1610" name="Google Shape;1610;p92"/>
          <p:cNvCxnSpPr>
            <a:stCxn id="1607" idx="3"/>
            <a:endCxn id="1608" idx="1"/>
          </p:cNvCxnSpPr>
          <p:nvPr/>
        </p:nvCxnSpPr>
        <p:spPr>
          <a:xfrm>
            <a:off x="4075950" y="2687225"/>
            <a:ext cx="992100" cy="0"/>
          </a:xfrm>
          <a:prstGeom prst="straightConnector1">
            <a:avLst/>
          </a:prstGeom>
          <a:noFill/>
          <a:ln cap="flat" cmpd="sng" w="28575">
            <a:solidFill>
              <a:schemeClr val="dk2"/>
            </a:solidFill>
            <a:prstDash val="solid"/>
            <a:round/>
            <a:headEnd len="med" w="med" type="triangle"/>
            <a:tailEnd len="med" w="med" type="triangle"/>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4" name="Shape 1614"/>
        <p:cNvGrpSpPr/>
        <p:nvPr/>
      </p:nvGrpSpPr>
      <p:grpSpPr>
        <a:xfrm>
          <a:off x="0" y="0"/>
          <a:ext cx="0" cy="0"/>
          <a:chOff x="0" y="0"/>
          <a:chExt cx="0" cy="0"/>
        </a:xfrm>
      </p:grpSpPr>
      <p:sp>
        <p:nvSpPr>
          <p:cNvPr id="1615" name="Google Shape;1615;p93"/>
          <p:cNvSpPr txBox="1"/>
          <p:nvPr/>
        </p:nvSpPr>
        <p:spPr>
          <a:xfrm>
            <a:off x="1215000" y="803925"/>
            <a:ext cx="6714000" cy="378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t>Recap:</a:t>
            </a:r>
            <a:endParaRPr sz="1800"/>
          </a:p>
          <a:p>
            <a:pPr indent="-342900" lvl="0" marL="457200" rtl="0" algn="l">
              <a:spcBef>
                <a:spcPts val="0"/>
              </a:spcBef>
              <a:spcAft>
                <a:spcPts val="0"/>
              </a:spcAft>
              <a:buSzPts val="1800"/>
              <a:buChar char="●"/>
            </a:pPr>
            <a:r>
              <a:rPr lang="en-GB" sz="1800">
                <a:solidFill>
                  <a:schemeClr val="dk1"/>
                </a:solidFill>
              </a:rPr>
              <a:t>Datasets provided by central data infrastructure team</a:t>
            </a:r>
            <a:endParaRPr sz="1800">
              <a:solidFill>
                <a:schemeClr val="dk1"/>
              </a:solidFill>
            </a:endParaRPr>
          </a:p>
          <a:p>
            <a:pPr indent="-342900" lvl="1" marL="914400" rtl="0" algn="l">
              <a:spcBef>
                <a:spcPts val="0"/>
              </a:spcBef>
              <a:spcAft>
                <a:spcPts val="0"/>
              </a:spcAft>
              <a:buClr>
                <a:schemeClr val="dk1"/>
              </a:buClr>
              <a:buSzPts val="1800"/>
              <a:buChar char="○"/>
            </a:pPr>
            <a:r>
              <a:rPr lang="en-GB" sz="1800">
                <a:solidFill>
                  <a:schemeClr val="dk1"/>
                </a:solidFill>
              </a:rPr>
              <a:t>Lack of ownership</a:t>
            </a:r>
            <a:endParaRPr sz="1800">
              <a:solidFill>
                <a:schemeClr val="dk1"/>
              </a:solidFill>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16" name="Google Shape;1616;p93"/>
          <p:cNvSpPr txBox="1"/>
          <p:nvPr>
            <p:ph type="title"/>
          </p:nvPr>
        </p:nvSpPr>
        <p:spPr>
          <a:xfrm>
            <a:off x="588900" y="4"/>
            <a:ext cx="7966200" cy="751800"/>
          </a:xfrm>
          <a:prstGeom prst="rect">
            <a:avLst/>
          </a:prstGeom>
          <a:noFill/>
          <a:ln>
            <a:noFill/>
          </a:ln>
        </p:spPr>
        <p:txBody>
          <a:bodyPr anchorCtr="0" anchor="ctr" bIns="17125" lIns="34275" spcFirstLastPara="1" rIns="34275" wrap="square" tIns="17125">
            <a:noAutofit/>
          </a:bodyPr>
          <a:lstStyle/>
          <a:p>
            <a:pPr indent="0" lvl="0" marL="0" marR="0" rtl="0" algn="ctr">
              <a:lnSpc>
                <a:spcPct val="120000"/>
              </a:lnSpc>
              <a:spcBef>
                <a:spcPts val="0"/>
              </a:spcBef>
              <a:spcAft>
                <a:spcPts val="0"/>
              </a:spcAft>
              <a:buSzPts val="1300"/>
              <a:buFont typeface="Arial"/>
              <a:buNone/>
            </a:pPr>
            <a:r>
              <a:rPr lang="en-GB" sz="2000"/>
              <a:t>Data Mesh in Practice</a:t>
            </a:r>
            <a:endParaRPr sz="2000"/>
          </a:p>
        </p:txBody>
      </p:sp>
      <p:cxnSp>
        <p:nvCxnSpPr>
          <p:cNvPr id="1617" name="Google Shape;1617;p93"/>
          <p:cNvCxnSpPr/>
          <p:nvPr/>
        </p:nvCxnSpPr>
        <p:spPr>
          <a:xfrm>
            <a:off x="2131500" y="2103552"/>
            <a:ext cx="352200" cy="81000"/>
          </a:xfrm>
          <a:prstGeom prst="straightConnector1">
            <a:avLst/>
          </a:prstGeom>
          <a:noFill/>
          <a:ln cap="flat" cmpd="sng" w="19050">
            <a:solidFill>
              <a:schemeClr val="dk2"/>
            </a:solidFill>
            <a:prstDash val="solid"/>
            <a:round/>
            <a:headEnd len="med" w="med" type="none"/>
            <a:tailEnd len="med" w="med" type="triangle"/>
          </a:ln>
        </p:spPr>
      </p:cxnSp>
      <p:cxnSp>
        <p:nvCxnSpPr>
          <p:cNvPr id="1618" name="Google Shape;1618;p93"/>
          <p:cNvCxnSpPr/>
          <p:nvPr/>
        </p:nvCxnSpPr>
        <p:spPr>
          <a:xfrm>
            <a:off x="2561337" y="1903177"/>
            <a:ext cx="106800" cy="281100"/>
          </a:xfrm>
          <a:prstGeom prst="straightConnector1">
            <a:avLst/>
          </a:prstGeom>
          <a:noFill/>
          <a:ln cap="flat" cmpd="sng" w="19050">
            <a:solidFill>
              <a:schemeClr val="dk2"/>
            </a:solidFill>
            <a:prstDash val="solid"/>
            <a:round/>
            <a:headEnd len="med" w="med" type="none"/>
            <a:tailEnd len="med" w="med" type="triangle"/>
          </a:ln>
        </p:spPr>
      </p:cxnSp>
      <p:cxnSp>
        <p:nvCxnSpPr>
          <p:cNvPr id="1619" name="Google Shape;1619;p93"/>
          <p:cNvCxnSpPr/>
          <p:nvPr/>
        </p:nvCxnSpPr>
        <p:spPr>
          <a:xfrm flipH="1">
            <a:off x="2906373" y="1916075"/>
            <a:ext cx="135900" cy="255300"/>
          </a:xfrm>
          <a:prstGeom prst="straightConnector1">
            <a:avLst/>
          </a:prstGeom>
          <a:noFill/>
          <a:ln cap="flat" cmpd="sng" w="19050">
            <a:solidFill>
              <a:schemeClr val="dk2"/>
            </a:solidFill>
            <a:prstDash val="solid"/>
            <a:round/>
            <a:headEnd len="med" w="med" type="none"/>
            <a:tailEnd len="med" w="med" type="triangle"/>
          </a:ln>
        </p:spPr>
      </p:cxnSp>
      <p:cxnSp>
        <p:nvCxnSpPr>
          <p:cNvPr id="1620" name="Google Shape;1620;p93"/>
          <p:cNvCxnSpPr/>
          <p:nvPr/>
        </p:nvCxnSpPr>
        <p:spPr>
          <a:xfrm flipH="1">
            <a:off x="3159262" y="2113248"/>
            <a:ext cx="297300" cy="67800"/>
          </a:xfrm>
          <a:prstGeom prst="straightConnector1">
            <a:avLst/>
          </a:prstGeom>
          <a:noFill/>
          <a:ln cap="flat" cmpd="sng" w="19050">
            <a:solidFill>
              <a:schemeClr val="dk2"/>
            </a:solidFill>
            <a:prstDash val="solid"/>
            <a:round/>
            <a:headEnd len="med" w="med" type="none"/>
            <a:tailEnd len="med" w="med" type="triangle"/>
          </a:ln>
        </p:spPr>
      </p:cxnSp>
      <p:sp>
        <p:nvSpPr>
          <p:cNvPr id="1621" name="Google Shape;1621;p93"/>
          <p:cNvSpPr txBox="1"/>
          <p:nvPr/>
        </p:nvSpPr>
        <p:spPr>
          <a:xfrm>
            <a:off x="3271704" y="2228650"/>
            <a:ext cx="444600" cy="75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000"/>
              <a:t>?</a:t>
            </a:r>
            <a:endParaRPr sz="4000"/>
          </a:p>
        </p:txBody>
      </p:sp>
      <p:pic>
        <p:nvPicPr>
          <p:cNvPr id="1622" name="Google Shape;1622;p93"/>
          <p:cNvPicPr preferRelativeResize="0"/>
          <p:nvPr/>
        </p:nvPicPr>
        <p:blipFill>
          <a:blip r:embed="rId3">
            <a:alphaModFix/>
          </a:blip>
          <a:stretch>
            <a:fillRect/>
          </a:stretch>
        </p:blipFill>
        <p:spPr>
          <a:xfrm>
            <a:off x="2483700" y="2279324"/>
            <a:ext cx="675550" cy="700486"/>
          </a:xfrm>
          <a:prstGeom prst="rect">
            <a:avLst/>
          </a:prstGeom>
          <a:noFill/>
          <a:ln cap="flat" cmpd="sng" w="9525">
            <a:solidFill>
              <a:srgbClr val="FFFFFF"/>
            </a:solidFill>
            <a:prstDash val="solid"/>
            <a:round/>
            <a:headEnd len="sm" w="sm" type="none"/>
            <a:tailEnd len="sm" w="sm" type="none"/>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6" name="Shape 1626"/>
        <p:cNvGrpSpPr/>
        <p:nvPr/>
      </p:nvGrpSpPr>
      <p:grpSpPr>
        <a:xfrm>
          <a:off x="0" y="0"/>
          <a:ext cx="0" cy="0"/>
          <a:chOff x="0" y="0"/>
          <a:chExt cx="0" cy="0"/>
        </a:xfrm>
      </p:grpSpPr>
      <p:sp>
        <p:nvSpPr>
          <p:cNvPr id="1627" name="Google Shape;1627;p94"/>
          <p:cNvSpPr txBox="1"/>
          <p:nvPr>
            <p:ph type="title"/>
          </p:nvPr>
        </p:nvSpPr>
        <p:spPr>
          <a:xfrm>
            <a:off x="588900" y="4"/>
            <a:ext cx="7966200" cy="751800"/>
          </a:xfrm>
          <a:prstGeom prst="rect">
            <a:avLst/>
          </a:prstGeom>
          <a:noFill/>
          <a:ln>
            <a:noFill/>
          </a:ln>
        </p:spPr>
        <p:txBody>
          <a:bodyPr anchorCtr="0" anchor="ctr" bIns="17125" lIns="34275" spcFirstLastPara="1" rIns="34275" wrap="square" tIns="17125">
            <a:noAutofit/>
          </a:bodyPr>
          <a:lstStyle/>
          <a:p>
            <a:pPr indent="0" lvl="0" marL="0" marR="0" rtl="0" algn="ctr">
              <a:lnSpc>
                <a:spcPct val="120000"/>
              </a:lnSpc>
              <a:spcBef>
                <a:spcPts val="0"/>
              </a:spcBef>
              <a:spcAft>
                <a:spcPts val="0"/>
              </a:spcAft>
              <a:buSzPts val="1300"/>
              <a:buFont typeface="Arial"/>
              <a:buNone/>
            </a:pPr>
            <a:r>
              <a:rPr lang="en-GB" sz="2000"/>
              <a:t>How to Ensure Data Quality?</a:t>
            </a:r>
            <a:endParaRPr sz="2000"/>
          </a:p>
        </p:txBody>
      </p:sp>
      <p:sp>
        <p:nvSpPr>
          <p:cNvPr id="1628" name="Google Shape;1628;p94"/>
          <p:cNvSpPr txBox="1"/>
          <p:nvPr/>
        </p:nvSpPr>
        <p:spPr>
          <a:xfrm>
            <a:off x="1576500" y="796850"/>
            <a:ext cx="5991000" cy="378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t>Make conscious decisions</a:t>
            </a:r>
            <a:endParaRPr sz="1800"/>
          </a:p>
          <a:p>
            <a:pPr indent="-342900" lvl="0" marL="457200" rtl="0" algn="l">
              <a:spcBef>
                <a:spcPts val="0"/>
              </a:spcBef>
              <a:spcAft>
                <a:spcPts val="0"/>
              </a:spcAft>
              <a:buClr>
                <a:schemeClr val="dk1"/>
              </a:buClr>
              <a:buSzPts val="1800"/>
              <a:buChar char="●"/>
            </a:pPr>
            <a:r>
              <a:rPr lang="en-GB" sz="1800">
                <a:solidFill>
                  <a:schemeClr val="dk1"/>
                </a:solidFill>
              </a:rPr>
              <a:t>Opt-in instead of default storage</a:t>
            </a:r>
            <a:endParaRPr sz="180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914400" rtl="0" algn="l">
              <a:spcBef>
                <a:spcPts val="0"/>
              </a:spcBef>
              <a:spcAft>
                <a:spcPts val="0"/>
              </a:spcAft>
              <a:buNone/>
            </a:pPr>
            <a:r>
              <a:t/>
            </a:r>
            <a:endParaRPr/>
          </a:p>
          <a:p>
            <a:pPr indent="0" lvl="0" marL="0" rtl="0" algn="l">
              <a:spcBef>
                <a:spcPts val="0"/>
              </a:spcBef>
              <a:spcAft>
                <a:spcPts val="0"/>
              </a:spcAft>
              <a:buNone/>
            </a:pPr>
            <a:r>
              <a:t/>
            </a:r>
            <a:endParaRPr/>
          </a:p>
        </p:txBody>
      </p:sp>
      <p:cxnSp>
        <p:nvCxnSpPr>
          <p:cNvPr id="1629" name="Google Shape;1629;p94"/>
          <p:cNvCxnSpPr/>
          <p:nvPr/>
        </p:nvCxnSpPr>
        <p:spPr>
          <a:xfrm>
            <a:off x="2921950" y="1761675"/>
            <a:ext cx="518400" cy="389700"/>
          </a:xfrm>
          <a:prstGeom prst="straightConnector1">
            <a:avLst/>
          </a:prstGeom>
          <a:noFill/>
          <a:ln cap="flat" cmpd="sng" w="38100">
            <a:solidFill>
              <a:srgbClr val="737A84"/>
            </a:solidFill>
            <a:prstDash val="solid"/>
            <a:round/>
            <a:headEnd len="med" w="med" type="none"/>
            <a:tailEnd len="med" w="med" type="triangle"/>
          </a:ln>
        </p:spPr>
      </p:cxnSp>
      <p:sp>
        <p:nvSpPr>
          <p:cNvPr id="1630" name="Google Shape;1630;p94"/>
          <p:cNvSpPr/>
          <p:nvPr/>
        </p:nvSpPr>
        <p:spPr>
          <a:xfrm rot="-8796802">
            <a:off x="2979248" y="1714473"/>
            <a:ext cx="172819" cy="260353"/>
          </a:xfrm>
          <a:prstGeom prst="halfFrame">
            <a:avLst>
              <a:gd fmla="val 33333" name="adj1"/>
              <a:gd fmla="val 33333" name="adj2"/>
            </a:avLst>
          </a:prstGeom>
          <a:solidFill>
            <a:srgbClr val="59C32B"/>
          </a:solidFill>
          <a:ln cap="flat" cmpd="sng" w="9525">
            <a:solidFill>
              <a:srgbClr val="737A8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31" name="Google Shape;1631;p94"/>
          <p:cNvCxnSpPr/>
          <p:nvPr/>
        </p:nvCxnSpPr>
        <p:spPr>
          <a:xfrm flipH="1">
            <a:off x="4096400" y="1761675"/>
            <a:ext cx="518400" cy="389700"/>
          </a:xfrm>
          <a:prstGeom prst="straightConnector1">
            <a:avLst/>
          </a:prstGeom>
          <a:noFill/>
          <a:ln cap="flat" cmpd="sng" w="38100">
            <a:solidFill>
              <a:srgbClr val="737A84"/>
            </a:solidFill>
            <a:prstDash val="solid"/>
            <a:round/>
            <a:headEnd len="med" w="med" type="none"/>
            <a:tailEnd len="med" w="med" type="triangle"/>
          </a:ln>
        </p:spPr>
      </p:cxnSp>
      <p:sp>
        <p:nvSpPr>
          <p:cNvPr id="1632" name="Google Shape;1632;p94"/>
          <p:cNvSpPr/>
          <p:nvPr/>
        </p:nvSpPr>
        <p:spPr>
          <a:xfrm rot="1791965">
            <a:off x="4307045" y="1667649"/>
            <a:ext cx="351825" cy="353984"/>
          </a:xfrm>
          <a:prstGeom prst="plus">
            <a:avLst>
              <a:gd fmla="val 46574" name="adj"/>
            </a:avLst>
          </a:prstGeom>
          <a:solidFill>
            <a:srgbClr val="FF0000"/>
          </a:solidFill>
          <a:ln cap="flat" cmpd="sng" w="9525">
            <a:solidFill>
              <a:srgbClr val="737A8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33" name="Google Shape;1633;p94"/>
          <p:cNvPicPr preferRelativeResize="0"/>
          <p:nvPr/>
        </p:nvPicPr>
        <p:blipFill>
          <a:blip r:embed="rId3">
            <a:alphaModFix/>
          </a:blip>
          <a:stretch>
            <a:fillRect/>
          </a:stretch>
        </p:blipFill>
        <p:spPr>
          <a:xfrm>
            <a:off x="3420850" y="2151374"/>
            <a:ext cx="675550" cy="700486"/>
          </a:xfrm>
          <a:prstGeom prst="rect">
            <a:avLst/>
          </a:prstGeom>
          <a:noFill/>
          <a:ln cap="flat" cmpd="sng" w="9525">
            <a:solidFill>
              <a:srgbClr val="FFFFFF"/>
            </a:solidFill>
            <a:prstDash val="solid"/>
            <a:round/>
            <a:headEnd len="sm" w="sm" type="none"/>
            <a:tailEnd len="sm" w="sm" type="none"/>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7" name="Shape 1637"/>
        <p:cNvGrpSpPr/>
        <p:nvPr/>
      </p:nvGrpSpPr>
      <p:grpSpPr>
        <a:xfrm>
          <a:off x="0" y="0"/>
          <a:ext cx="0" cy="0"/>
          <a:chOff x="0" y="0"/>
          <a:chExt cx="0" cy="0"/>
        </a:xfrm>
      </p:grpSpPr>
      <p:sp>
        <p:nvSpPr>
          <p:cNvPr id="1638" name="Google Shape;1638;p95"/>
          <p:cNvSpPr txBox="1"/>
          <p:nvPr>
            <p:ph type="title"/>
          </p:nvPr>
        </p:nvSpPr>
        <p:spPr>
          <a:xfrm>
            <a:off x="588900" y="4"/>
            <a:ext cx="7966200" cy="751800"/>
          </a:xfrm>
          <a:prstGeom prst="rect">
            <a:avLst/>
          </a:prstGeom>
          <a:noFill/>
          <a:ln>
            <a:noFill/>
          </a:ln>
        </p:spPr>
        <p:txBody>
          <a:bodyPr anchorCtr="0" anchor="ctr" bIns="17125" lIns="34275" spcFirstLastPara="1" rIns="34275" wrap="square" tIns="17125">
            <a:noAutofit/>
          </a:bodyPr>
          <a:lstStyle/>
          <a:p>
            <a:pPr indent="0" lvl="0" marL="0" marR="0" rtl="0" algn="ctr">
              <a:lnSpc>
                <a:spcPct val="120000"/>
              </a:lnSpc>
              <a:spcBef>
                <a:spcPts val="0"/>
              </a:spcBef>
              <a:spcAft>
                <a:spcPts val="0"/>
              </a:spcAft>
              <a:buSzPts val="1300"/>
              <a:buFont typeface="Arial"/>
              <a:buNone/>
            </a:pPr>
            <a:r>
              <a:rPr lang="en-GB" sz="2000"/>
              <a:t>How to Ensure Data Quality?</a:t>
            </a:r>
            <a:endParaRPr sz="2000"/>
          </a:p>
        </p:txBody>
      </p:sp>
      <p:sp>
        <p:nvSpPr>
          <p:cNvPr id="1639" name="Google Shape;1639;p95"/>
          <p:cNvSpPr txBox="1"/>
          <p:nvPr/>
        </p:nvSpPr>
        <p:spPr>
          <a:xfrm>
            <a:off x="1576500" y="796850"/>
            <a:ext cx="5991000" cy="378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t>Make conscious decisions</a:t>
            </a:r>
            <a:endParaRPr sz="1800"/>
          </a:p>
          <a:p>
            <a:pPr indent="-342900" lvl="0" marL="457200" rtl="0" algn="l">
              <a:spcBef>
                <a:spcPts val="0"/>
              </a:spcBef>
              <a:spcAft>
                <a:spcPts val="0"/>
              </a:spcAft>
              <a:buClr>
                <a:schemeClr val="dk1"/>
              </a:buClr>
              <a:buSzPts val="1800"/>
              <a:buChar char="●"/>
            </a:pPr>
            <a:r>
              <a:rPr lang="en-GB" sz="1800">
                <a:solidFill>
                  <a:schemeClr val="dk1"/>
                </a:solidFill>
              </a:rPr>
              <a:t>Opt-in instead of default storage</a:t>
            </a:r>
            <a:endParaRPr sz="180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GB" sz="1800">
                <a:solidFill>
                  <a:schemeClr val="dk1"/>
                </a:solidFill>
              </a:rPr>
              <a:t>Behavioral changes - data is a product</a:t>
            </a:r>
            <a:endParaRPr sz="1800">
              <a:solidFill>
                <a:schemeClr val="dk1"/>
              </a:solidFill>
            </a:endParaRPr>
          </a:p>
          <a:p>
            <a:pPr indent="0" lvl="0" marL="45720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grpSp>
        <p:nvGrpSpPr>
          <p:cNvPr id="1640" name="Google Shape;1640;p95"/>
          <p:cNvGrpSpPr/>
          <p:nvPr/>
        </p:nvGrpSpPr>
        <p:grpSpPr>
          <a:xfrm>
            <a:off x="2845225" y="3396549"/>
            <a:ext cx="879488" cy="943703"/>
            <a:chOff x="7675600" y="3587574"/>
            <a:chExt cx="879488" cy="943703"/>
          </a:xfrm>
        </p:grpSpPr>
        <p:pic>
          <p:nvPicPr>
            <p:cNvPr id="1641" name="Google Shape;1641;p95"/>
            <p:cNvPicPr preferRelativeResize="0"/>
            <p:nvPr/>
          </p:nvPicPr>
          <p:blipFill>
            <a:blip r:embed="rId3">
              <a:alphaModFix/>
            </a:blip>
            <a:stretch>
              <a:fillRect/>
            </a:stretch>
          </p:blipFill>
          <p:spPr>
            <a:xfrm>
              <a:off x="7675600" y="3587574"/>
              <a:ext cx="675550" cy="700486"/>
            </a:xfrm>
            <a:prstGeom prst="rect">
              <a:avLst/>
            </a:prstGeom>
            <a:noFill/>
            <a:ln cap="flat" cmpd="sng" w="9525">
              <a:solidFill>
                <a:srgbClr val="FFFFFF"/>
              </a:solidFill>
              <a:prstDash val="solid"/>
              <a:round/>
              <a:headEnd len="sm" w="sm" type="none"/>
              <a:tailEnd len="sm" w="sm" type="none"/>
            </a:ln>
          </p:spPr>
        </p:pic>
        <p:pic>
          <p:nvPicPr>
            <p:cNvPr id="1642" name="Google Shape;1642;p95">
              <a:hlinkClick r:id="rId4"/>
            </p:cNvPr>
            <p:cNvPicPr preferRelativeResize="0"/>
            <p:nvPr/>
          </p:nvPicPr>
          <p:blipFill>
            <a:blip r:embed="rId5">
              <a:alphaModFix/>
            </a:blip>
            <a:stretch>
              <a:fillRect/>
            </a:stretch>
          </p:blipFill>
          <p:spPr>
            <a:xfrm>
              <a:off x="8072013" y="4048202"/>
              <a:ext cx="483075" cy="483075"/>
            </a:xfrm>
            <a:prstGeom prst="rect">
              <a:avLst/>
            </a:prstGeom>
            <a:noFill/>
            <a:ln>
              <a:noFill/>
            </a:ln>
          </p:spPr>
        </p:pic>
      </p:grpSp>
      <p:cxnSp>
        <p:nvCxnSpPr>
          <p:cNvPr id="1643" name="Google Shape;1643;p95"/>
          <p:cNvCxnSpPr/>
          <p:nvPr/>
        </p:nvCxnSpPr>
        <p:spPr>
          <a:xfrm>
            <a:off x="2921950" y="1761675"/>
            <a:ext cx="518400" cy="389700"/>
          </a:xfrm>
          <a:prstGeom prst="straightConnector1">
            <a:avLst/>
          </a:prstGeom>
          <a:noFill/>
          <a:ln cap="flat" cmpd="sng" w="38100">
            <a:solidFill>
              <a:srgbClr val="737A84"/>
            </a:solidFill>
            <a:prstDash val="solid"/>
            <a:round/>
            <a:headEnd len="med" w="med" type="none"/>
            <a:tailEnd len="med" w="med" type="triangle"/>
          </a:ln>
        </p:spPr>
      </p:cxnSp>
      <p:sp>
        <p:nvSpPr>
          <p:cNvPr id="1644" name="Google Shape;1644;p95"/>
          <p:cNvSpPr/>
          <p:nvPr/>
        </p:nvSpPr>
        <p:spPr>
          <a:xfrm rot="-8796802">
            <a:off x="2979248" y="1714473"/>
            <a:ext cx="172819" cy="260353"/>
          </a:xfrm>
          <a:prstGeom prst="halfFrame">
            <a:avLst>
              <a:gd fmla="val 33333" name="adj1"/>
              <a:gd fmla="val 33333" name="adj2"/>
            </a:avLst>
          </a:prstGeom>
          <a:solidFill>
            <a:srgbClr val="59C32B"/>
          </a:solidFill>
          <a:ln cap="flat" cmpd="sng" w="9525">
            <a:solidFill>
              <a:srgbClr val="737A8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45" name="Google Shape;1645;p95"/>
          <p:cNvCxnSpPr/>
          <p:nvPr/>
        </p:nvCxnSpPr>
        <p:spPr>
          <a:xfrm flipH="1">
            <a:off x="4096400" y="1761675"/>
            <a:ext cx="518400" cy="389700"/>
          </a:xfrm>
          <a:prstGeom prst="straightConnector1">
            <a:avLst/>
          </a:prstGeom>
          <a:noFill/>
          <a:ln cap="flat" cmpd="sng" w="38100">
            <a:solidFill>
              <a:srgbClr val="737A84"/>
            </a:solidFill>
            <a:prstDash val="solid"/>
            <a:round/>
            <a:headEnd len="med" w="med" type="none"/>
            <a:tailEnd len="med" w="med" type="triangle"/>
          </a:ln>
        </p:spPr>
      </p:cxnSp>
      <p:sp>
        <p:nvSpPr>
          <p:cNvPr id="1646" name="Google Shape;1646;p95"/>
          <p:cNvSpPr/>
          <p:nvPr/>
        </p:nvSpPr>
        <p:spPr>
          <a:xfrm rot="1791965">
            <a:off x="4307045" y="1667649"/>
            <a:ext cx="351825" cy="353984"/>
          </a:xfrm>
          <a:prstGeom prst="plus">
            <a:avLst>
              <a:gd fmla="val 46574" name="adj"/>
            </a:avLst>
          </a:prstGeom>
          <a:solidFill>
            <a:srgbClr val="FF0000"/>
          </a:solidFill>
          <a:ln cap="flat" cmpd="sng" w="9525">
            <a:solidFill>
              <a:srgbClr val="737A8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47" name="Google Shape;1647;p95"/>
          <p:cNvPicPr preferRelativeResize="0"/>
          <p:nvPr/>
        </p:nvPicPr>
        <p:blipFill>
          <a:blip r:embed="rId3">
            <a:alphaModFix/>
          </a:blip>
          <a:stretch>
            <a:fillRect/>
          </a:stretch>
        </p:blipFill>
        <p:spPr>
          <a:xfrm>
            <a:off x="3420850" y="2151374"/>
            <a:ext cx="675550" cy="700486"/>
          </a:xfrm>
          <a:prstGeom prst="rect">
            <a:avLst/>
          </a:prstGeom>
          <a:noFill/>
          <a:ln cap="flat" cmpd="sng" w="9525">
            <a:solidFill>
              <a:srgbClr val="FFFFFF"/>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60"/>
          <p:cNvSpPr/>
          <p:nvPr>
            <p:ph idx="2" type="pic"/>
          </p:nvPr>
        </p:nvSpPr>
        <p:spPr>
          <a:xfrm>
            <a:off x="0" y="0"/>
            <a:ext cx="4572000" cy="5143500"/>
          </a:xfrm>
          <a:prstGeom prst="rect">
            <a:avLst/>
          </a:prstGeom>
          <a:solidFill>
            <a:srgbClr val="737A84"/>
          </a:solidFill>
          <a:ln>
            <a:noFill/>
          </a:ln>
        </p:spPr>
        <p:txBody>
          <a:bodyPr anchorCtr="0" anchor="ctr" bIns="17125" lIns="34275" spcFirstLastPara="1" rIns="34275" wrap="square" tIns="17125">
            <a:noAutofit/>
          </a:bodyPr>
          <a:lstStyle/>
          <a:p>
            <a:pPr indent="0" lvl="0" marL="0" rtl="0" algn="ctr">
              <a:spcBef>
                <a:spcPts val="0"/>
              </a:spcBef>
              <a:spcAft>
                <a:spcPts val="0"/>
              </a:spcAft>
              <a:buNone/>
            </a:pPr>
            <a:r>
              <a:t/>
            </a:r>
            <a:endParaRPr/>
          </a:p>
        </p:txBody>
      </p:sp>
      <p:pic>
        <p:nvPicPr>
          <p:cNvPr id="466" name="Google Shape;466;p60"/>
          <p:cNvPicPr preferRelativeResize="0"/>
          <p:nvPr/>
        </p:nvPicPr>
        <p:blipFill>
          <a:blip r:embed="rId3">
            <a:alphaModFix/>
          </a:blip>
          <a:stretch>
            <a:fillRect/>
          </a:stretch>
        </p:blipFill>
        <p:spPr>
          <a:xfrm>
            <a:off x="-4197" y="0"/>
            <a:ext cx="4580392" cy="5143499"/>
          </a:xfrm>
          <a:prstGeom prst="rect">
            <a:avLst/>
          </a:prstGeom>
          <a:noFill/>
          <a:ln>
            <a:noFill/>
          </a:ln>
        </p:spPr>
      </p:pic>
      <p:sp>
        <p:nvSpPr>
          <p:cNvPr id="467" name="Google Shape;467;p60"/>
          <p:cNvSpPr txBox="1"/>
          <p:nvPr>
            <p:ph idx="3" type="body"/>
          </p:nvPr>
        </p:nvSpPr>
        <p:spPr>
          <a:xfrm>
            <a:off x="617168" y="664806"/>
            <a:ext cx="7924500" cy="3810900"/>
          </a:xfrm>
          <a:prstGeom prst="rect">
            <a:avLst/>
          </a:prstGeom>
          <a:noFill/>
          <a:ln cap="sq" cmpd="sng" w="57150">
            <a:solidFill>
              <a:srgbClr val="FF6900"/>
            </a:solidFill>
            <a:prstDash val="solid"/>
            <a:miter lim="800000"/>
            <a:headEnd len="sm" w="sm" type="none"/>
            <a:tailEnd len="sm" w="sm" type="none"/>
          </a:ln>
        </p:spPr>
        <p:txBody>
          <a:bodyPr anchorCtr="0" anchor="ctr" bIns="135000" lIns="4389100" spcFirstLastPara="1" rIns="365750" wrap="square" tIns="135000">
            <a:noAutofit/>
          </a:bodyPr>
          <a:lstStyle/>
          <a:p>
            <a:pPr indent="0" lvl="0" marL="0" marR="0" rtl="0" algn="l">
              <a:lnSpc>
                <a:spcPct val="120000"/>
              </a:lnSpc>
              <a:spcBef>
                <a:spcPts val="0"/>
              </a:spcBef>
              <a:spcAft>
                <a:spcPts val="0"/>
              </a:spcAft>
              <a:buClr>
                <a:srgbClr val="000000"/>
              </a:buClr>
              <a:buSzPts val="1425"/>
              <a:buFont typeface="Arial"/>
              <a:buNone/>
            </a:pPr>
            <a:r>
              <a:rPr lang="en-GB"/>
              <a:t>Zalando’s Data Platform</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1" name="Shape 1651"/>
        <p:cNvGrpSpPr/>
        <p:nvPr/>
      </p:nvGrpSpPr>
      <p:grpSpPr>
        <a:xfrm>
          <a:off x="0" y="0"/>
          <a:ext cx="0" cy="0"/>
          <a:chOff x="0" y="0"/>
          <a:chExt cx="0" cy="0"/>
        </a:xfrm>
      </p:grpSpPr>
      <p:sp>
        <p:nvSpPr>
          <p:cNvPr id="1652" name="Google Shape;1652;p96"/>
          <p:cNvSpPr txBox="1"/>
          <p:nvPr>
            <p:ph type="title"/>
          </p:nvPr>
        </p:nvSpPr>
        <p:spPr>
          <a:xfrm>
            <a:off x="588900" y="4"/>
            <a:ext cx="7966200" cy="751800"/>
          </a:xfrm>
          <a:prstGeom prst="rect">
            <a:avLst/>
          </a:prstGeom>
          <a:noFill/>
          <a:ln>
            <a:noFill/>
          </a:ln>
        </p:spPr>
        <p:txBody>
          <a:bodyPr anchorCtr="0" anchor="ctr" bIns="17125" lIns="34275" spcFirstLastPara="1" rIns="34275" wrap="square" tIns="17125">
            <a:noAutofit/>
          </a:bodyPr>
          <a:lstStyle/>
          <a:p>
            <a:pPr indent="0" lvl="0" marL="0" marR="0" rtl="0" algn="ctr">
              <a:lnSpc>
                <a:spcPct val="120000"/>
              </a:lnSpc>
              <a:spcBef>
                <a:spcPts val="0"/>
              </a:spcBef>
              <a:spcAft>
                <a:spcPts val="0"/>
              </a:spcAft>
              <a:buSzPts val="1300"/>
              <a:buFont typeface="Arial"/>
              <a:buNone/>
            </a:pPr>
            <a:r>
              <a:rPr lang="en-GB" sz="2000"/>
              <a:t>Care About Your User!</a:t>
            </a:r>
            <a:endParaRPr sz="2000"/>
          </a:p>
        </p:txBody>
      </p:sp>
      <p:sp>
        <p:nvSpPr>
          <p:cNvPr id="1653" name="Google Shape;1653;p96"/>
          <p:cNvSpPr txBox="1"/>
          <p:nvPr/>
        </p:nvSpPr>
        <p:spPr>
          <a:xfrm>
            <a:off x="1576500" y="796850"/>
            <a:ext cx="5991000" cy="3785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sz="1800"/>
              <a:t>Classification of Usage</a:t>
            </a:r>
            <a:endParaRPr sz="18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grpSp>
        <p:nvGrpSpPr>
          <p:cNvPr id="1654" name="Google Shape;1654;p96"/>
          <p:cNvGrpSpPr/>
          <p:nvPr/>
        </p:nvGrpSpPr>
        <p:grpSpPr>
          <a:xfrm>
            <a:off x="2310650" y="1260974"/>
            <a:ext cx="4109446" cy="1315417"/>
            <a:chOff x="2261125" y="1161924"/>
            <a:chExt cx="4109446" cy="1315417"/>
          </a:xfrm>
        </p:grpSpPr>
        <p:pic>
          <p:nvPicPr>
            <p:cNvPr id="1655" name="Google Shape;1655;p96"/>
            <p:cNvPicPr preferRelativeResize="0"/>
            <p:nvPr/>
          </p:nvPicPr>
          <p:blipFill>
            <a:blip r:embed="rId3">
              <a:alphaModFix/>
            </a:blip>
            <a:stretch>
              <a:fillRect/>
            </a:stretch>
          </p:blipFill>
          <p:spPr>
            <a:xfrm>
              <a:off x="3837488" y="1957234"/>
              <a:ext cx="202508" cy="183207"/>
            </a:xfrm>
            <a:prstGeom prst="rect">
              <a:avLst/>
            </a:prstGeom>
            <a:noFill/>
            <a:ln>
              <a:noFill/>
            </a:ln>
          </p:spPr>
        </p:pic>
        <p:pic>
          <p:nvPicPr>
            <p:cNvPr id="1656" name="Google Shape;1656;p96"/>
            <p:cNvPicPr preferRelativeResize="0"/>
            <p:nvPr/>
          </p:nvPicPr>
          <p:blipFill>
            <a:blip r:embed="rId3">
              <a:alphaModFix/>
            </a:blip>
            <a:stretch>
              <a:fillRect/>
            </a:stretch>
          </p:blipFill>
          <p:spPr>
            <a:xfrm>
              <a:off x="3688713" y="2186159"/>
              <a:ext cx="202508" cy="183207"/>
            </a:xfrm>
            <a:prstGeom prst="rect">
              <a:avLst/>
            </a:prstGeom>
            <a:noFill/>
            <a:ln>
              <a:noFill/>
            </a:ln>
          </p:spPr>
        </p:pic>
        <p:pic>
          <p:nvPicPr>
            <p:cNvPr id="1657" name="Google Shape;1657;p96"/>
            <p:cNvPicPr preferRelativeResize="0"/>
            <p:nvPr/>
          </p:nvPicPr>
          <p:blipFill>
            <a:blip r:embed="rId3">
              <a:alphaModFix/>
            </a:blip>
            <a:stretch>
              <a:fillRect/>
            </a:stretch>
          </p:blipFill>
          <p:spPr>
            <a:xfrm>
              <a:off x="3995838" y="2186159"/>
              <a:ext cx="202508" cy="183207"/>
            </a:xfrm>
            <a:prstGeom prst="rect">
              <a:avLst/>
            </a:prstGeom>
            <a:noFill/>
            <a:ln>
              <a:noFill/>
            </a:ln>
          </p:spPr>
        </p:pic>
        <p:pic>
          <p:nvPicPr>
            <p:cNvPr id="1658" name="Google Shape;1658;p96"/>
            <p:cNvPicPr preferRelativeResize="0"/>
            <p:nvPr/>
          </p:nvPicPr>
          <p:blipFill>
            <a:blip r:embed="rId3">
              <a:alphaModFix/>
            </a:blip>
            <a:stretch>
              <a:fillRect/>
            </a:stretch>
          </p:blipFill>
          <p:spPr>
            <a:xfrm>
              <a:off x="5060913" y="1957234"/>
              <a:ext cx="202508" cy="183207"/>
            </a:xfrm>
            <a:prstGeom prst="rect">
              <a:avLst/>
            </a:prstGeom>
            <a:noFill/>
            <a:ln>
              <a:noFill/>
            </a:ln>
          </p:spPr>
        </p:pic>
        <p:pic>
          <p:nvPicPr>
            <p:cNvPr id="1659" name="Google Shape;1659;p96"/>
            <p:cNvPicPr preferRelativeResize="0"/>
            <p:nvPr/>
          </p:nvPicPr>
          <p:blipFill>
            <a:blip r:embed="rId3">
              <a:alphaModFix/>
            </a:blip>
            <a:stretch>
              <a:fillRect/>
            </a:stretch>
          </p:blipFill>
          <p:spPr>
            <a:xfrm>
              <a:off x="5100088" y="2186159"/>
              <a:ext cx="202508" cy="183207"/>
            </a:xfrm>
            <a:prstGeom prst="rect">
              <a:avLst/>
            </a:prstGeom>
            <a:noFill/>
            <a:ln>
              <a:noFill/>
            </a:ln>
          </p:spPr>
        </p:pic>
        <p:pic>
          <p:nvPicPr>
            <p:cNvPr id="1660" name="Google Shape;1660;p96"/>
            <p:cNvPicPr preferRelativeResize="0"/>
            <p:nvPr/>
          </p:nvPicPr>
          <p:blipFill>
            <a:blip r:embed="rId3">
              <a:alphaModFix/>
            </a:blip>
            <a:stretch>
              <a:fillRect/>
            </a:stretch>
          </p:blipFill>
          <p:spPr>
            <a:xfrm>
              <a:off x="5326863" y="2054209"/>
              <a:ext cx="202508" cy="183207"/>
            </a:xfrm>
            <a:prstGeom prst="rect">
              <a:avLst/>
            </a:prstGeom>
            <a:noFill/>
            <a:ln>
              <a:noFill/>
            </a:ln>
          </p:spPr>
        </p:pic>
        <p:pic>
          <p:nvPicPr>
            <p:cNvPr id="1661" name="Google Shape;1661;p96"/>
            <p:cNvPicPr preferRelativeResize="0"/>
            <p:nvPr/>
          </p:nvPicPr>
          <p:blipFill>
            <a:blip r:embed="rId3">
              <a:alphaModFix/>
            </a:blip>
            <a:stretch>
              <a:fillRect/>
            </a:stretch>
          </p:blipFill>
          <p:spPr>
            <a:xfrm>
              <a:off x="5581788" y="2237434"/>
              <a:ext cx="202508" cy="183207"/>
            </a:xfrm>
            <a:prstGeom prst="rect">
              <a:avLst/>
            </a:prstGeom>
            <a:noFill/>
            <a:ln>
              <a:noFill/>
            </a:ln>
          </p:spPr>
        </p:pic>
        <p:pic>
          <p:nvPicPr>
            <p:cNvPr id="1662" name="Google Shape;1662;p96"/>
            <p:cNvPicPr preferRelativeResize="0"/>
            <p:nvPr/>
          </p:nvPicPr>
          <p:blipFill>
            <a:blip r:embed="rId3">
              <a:alphaModFix/>
            </a:blip>
            <a:stretch>
              <a:fillRect/>
            </a:stretch>
          </p:blipFill>
          <p:spPr>
            <a:xfrm>
              <a:off x="5592813" y="1906209"/>
              <a:ext cx="202508" cy="183207"/>
            </a:xfrm>
            <a:prstGeom prst="rect">
              <a:avLst/>
            </a:prstGeom>
            <a:noFill/>
            <a:ln>
              <a:noFill/>
            </a:ln>
          </p:spPr>
        </p:pic>
        <p:pic>
          <p:nvPicPr>
            <p:cNvPr id="1663" name="Google Shape;1663;p96"/>
            <p:cNvPicPr preferRelativeResize="0"/>
            <p:nvPr/>
          </p:nvPicPr>
          <p:blipFill>
            <a:blip r:embed="rId3">
              <a:alphaModFix/>
            </a:blip>
            <a:stretch>
              <a:fillRect/>
            </a:stretch>
          </p:blipFill>
          <p:spPr>
            <a:xfrm>
              <a:off x="5745088" y="1634109"/>
              <a:ext cx="202508" cy="183207"/>
            </a:xfrm>
            <a:prstGeom prst="rect">
              <a:avLst/>
            </a:prstGeom>
            <a:noFill/>
            <a:ln>
              <a:noFill/>
            </a:ln>
          </p:spPr>
        </p:pic>
        <p:pic>
          <p:nvPicPr>
            <p:cNvPr id="1664" name="Google Shape;1664;p96"/>
            <p:cNvPicPr preferRelativeResize="0"/>
            <p:nvPr/>
          </p:nvPicPr>
          <p:blipFill>
            <a:blip r:embed="rId3">
              <a:alphaModFix/>
            </a:blip>
            <a:stretch>
              <a:fillRect/>
            </a:stretch>
          </p:blipFill>
          <p:spPr>
            <a:xfrm>
              <a:off x="5671088" y="1420559"/>
              <a:ext cx="202508" cy="183207"/>
            </a:xfrm>
            <a:prstGeom prst="rect">
              <a:avLst/>
            </a:prstGeom>
            <a:noFill/>
            <a:ln>
              <a:noFill/>
            </a:ln>
          </p:spPr>
        </p:pic>
        <p:pic>
          <p:nvPicPr>
            <p:cNvPr id="1665" name="Google Shape;1665;p96"/>
            <p:cNvPicPr preferRelativeResize="0"/>
            <p:nvPr/>
          </p:nvPicPr>
          <p:blipFill>
            <a:blip r:embed="rId3">
              <a:alphaModFix/>
            </a:blip>
            <a:stretch>
              <a:fillRect/>
            </a:stretch>
          </p:blipFill>
          <p:spPr>
            <a:xfrm>
              <a:off x="5858763" y="2002934"/>
              <a:ext cx="202508" cy="183207"/>
            </a:xfrm>
            <a:prstGeom prst="rect">
              <a:avLst/>
            </a:prstGeom>
            <a:noFill/>
            <a:ln>
              <a:noFill/>
            </a:ln>
          </p:spPr>
        </p:pic>
        <p:pic>
          <p:nvPicPr>
            <p:cNvPr id="1666" name="Google Shape;1666;p96"/>
            <p:cNvPicPr preferRelativeResize="0"/>
            <p:nvPr/>
          </p:nvPicPr>
          <p:blipFill>
            <a:blip r:embed="rId3">
              <a:alphaModFix/>
            </a:blip>
            <a:stretch>
              <a:fillRect/>
            </a:stretch>
          </p:blipFill>
          <p:spPr>
            <a:xfrm>
              <a:off x="5858763" y="1172934"/>
              <a:ext cx="202508" cy="183207"/>
            </a:xfrm>
            <a:prstGeom prst="rect">
              <a:avLst/>
            </a:prstGeom>
            <a:noFill/>
            <a:ln>
              <a:noFill/>
            </a:ln>
          </p:spPr>
        </p:pic>
        <p:pic>
          <p:nvPicPr>
            <p:cNvPr id="1667" name="Google Shape;1667;p96"/>
            <p:cNvPicPr preferRelativeResize="0"/>
            <p:nvPr/>
          </p:nvPicPr>
          <p:blipFill>
            <a:blip r:embed="rId3">
              <a:alphaModFix/>
            </a:blip>
            <a:stretch>
              <a:fillRect/>
            </a:stretch>
          </p:blipFill>
          <p:spPr>
            <a:xfrm>
              <a:off x="6015313" y="1420559"/>
              <a:ext cx="202508" cy="183207"/>
            </a:xfrm>
            <a:prstGeom prst="rect">
              <a:avLst/>
            </a:prstGeom>
            <a:noFill/>
            <a:ln>
              <a:noFill/>
            </a:ln>
          </p:spPr>
        </p:pic>
        <p:pic>
          <p:nvPicPr>
            <p:cNvPr id="1668" name="Google Shape;1668;p96"/>
            <p:cNvPicPr preferRelativeResize="0"/>
            <p:nvPr/>
          </p:nvPicPr>
          <p:blipFill>
            <a:blip r:embed="rId3">
              <a:alphaModFix/>
            </a:blip>
            <a:stretch>
              <a:fillRect/>
            </a:stretch>
          </p:blipFill>
          <p:spPr>
            <a:xfrm>
              <a:off x="6015313" y="1711746"/>
              <a:ext cx="202508" cy="183207"/>
            </a:xfrm>
            <a:prstGeom prst="rect">
              <a:avLst/>
            </a:prstGeom>
            <a:noFill/>
            <a:ln>
              <a:noFill/>
            </a:ln>
          </p:spPr>
        </p:pic>
        <p:pic>
          <p:nvPicPr>
            <p:cNvPr id="1669" name="Google Shape;1669;p96"/>
            <p:cNvPicPr preferRelativeResize="0"/>
            <p:nvPr/>
          </p:nvPicPr>
          <p:blipFill>
            <a:blip r:embed="rId3">
              <a:alphaModFix/>
            </a:blip>
            <a:stretch>
              <a:fillRect/>
            </a:stretch>
          </p:blipFill>
          <p:spPr>
            <a:xfrm>
              <a:off x="5909538" y="2294134"/>
              <a:ext cx="202508" cy="183207"/>
            </a:xfrm>
            <a:prstGeom prst="rect">
              <a:avLst/>
            </a:prstGeom>
            <a:noFill/>
            <a:ln>
              <a:noFill/>
            </a:ln>
          </p:spPr>
        </p:pic>
        <p:pic>
          <p:nvPicPr>
            <p:cNvPr id="1670" name="Google Shape;1670;p96"/>
            <p:cNvPicPr preferRelativeResize="0"/>
            <p:nvPr/>
          </p:nvPicPr>
          <p:blipFill>
            <a:blip r:embed="rId3">
              <a:alphaModFix/>
            </a:blip>
            <a:stretch>
              <a:fillRect/>
            </a:stretch>
          </p:blipFill>
          <p:spPr>
            <a:xfrm>
              <a:off x="6168063" y="2054209"/>
              <a:ext cx="202508" cy="183207"/>
            </a:xfrm>
            <a:prstGeom prst="rect">
              <a:avLst/>
            </a:prstGeom>
            <a:noFill/>
            <a:ln>
              <a:noFill/>
            </a:ln>
          </p:spPr>
        </p:pic>
        <p:pic>
          <p:nvPicPr>
            <p:cNvPr id="1671" name="Google Shape;1671;p96"/>
            <p:cNvPicPr preferRelativeResize="0"/>
            <p:nvPr/>
          </p:nvPicPr>
          <p:blipFill>
            <a:blip r:embed="rId4">
              <a:alphaModFix/>
            </a:blip>
            <a:stretch>
              <a:fillRect/>
            </a:stretch>
          </p:blipFill>
          <p:spPr>
            <a:xfrm>
              <a:off x="2261125" y="1161924"/>
              <a:ext cx="675550" cy="700486"/>
            </a:xfrm>
            <a:prstGeom prst="rect">
              <a:avLst/>
            </a:prstGeom>
            <a:noFill/>
            <a:ln cap="flat" cmpd="sng" w="9525">
              <a:solidFill>
                <a:srgbClr val="FFFFFF"/>
              </a:solidFill>
              <a:prstDash val="solid"/>
              <a:round/>
              <a:headEnd len="sm" w="sm" type="none"/>
              <a:tailEnd len="sm" w="sm" type="none"/>
            </a:ln>
          </p:spPr>
        </p:pic>
        <p:pic>
          <p:nvPicPr>
            <p:cNvPr id="1672" name="Google Shape;1672;p96"/>
            <p:cNvPicPr preferRelativeResize="0"/>
            <p:nvPr/>
          </p:nvPicPr>
          <p:blipFill>
            <a:blip r:embed="rId4">
              <a:alphaModFix/>
            </a:blip>
            <a:stretch>
              <a:fillRect/>
            </a:stretch>
          </p:blipFill>
          <p:spPr>
            <a:xfrm>
              <a:off x="3600975" y="1161924"/>
              <a:ext cx="675550" cy="700486"/>
            </a:xfrm>
            <a:prstGeom prst="rect">
              <a:avLst/>
            </a:prstGeom>
            <a:noFill/>
            <a:ln cap="flat" cmpd="sng" w="9525">
              <a:solidFill>
                <a:srgbClr val="FFFFFF"/>
              </a:solidFill>
              <a:prstDash val="solid"/>
              <a:round/>
              <a:headEnd len="sm" w="sm" type="none"/>
              <a:tailEnd len="sm" w="sm" type="none"/>
            </a:ln>
          </p:spPr>
        </p:pic>
        <p:pic>
          <p:nvPicPr>
            <p:cNvPr id="1673" name="Google Shape;1673;p96"/>
            <p:cNvPicPr preferRelativeResize="0"/>
            <p:nvPr/>
          </p:nvPicPr>
          <p:blipFill>
            <a:blip r:embed="rId4">
              <a:alphaModFix/>
            </a:blip>
            <a:stretch>
              <a:fillRect/>
            </a:stretch>
          </p:blipFill>
          <p:spPr>
            <a:xfrm>
              <a:off x="4940825" y="1161924"/>
              <a:ext cx="675550" cy="700486"/>
            </a:xfrm>
            <a:prstGeom prst="rect">
              <a:avLst/>
            </a:prstGeom>
            <a:noFill/>
            <a:ln cap="flat" cmpd="sng" w="9525">
              <a:solidFill>
                <a:srgbClr val="FFFFFF"/>
              </a:solidFill>
              <a:prstDash val="solid"/>
              <a:round/>
              <a:headEnd len="sm" w="sm" type="none"/>
              <a:tailEnd len="sm" w="sm" type="none"/>
            </a:ln>
          </p:spPr>
        </p:pic>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7" name="Shape 1677"/>
        <p:cNvGrpSpPr/>
        <p:nvPr/>
      </p:nvGrpSpPr>
      <p:grpSpPr>
        <a:xfrm>
          <a:off x="0" y="0"/>
          <a:ext cx="0" cy="0"/>
          <a:chOff x="0" y="0"/>
          <a:chExt cx="0" cy="0"/>
        </a:xfrm>
      </p:grpSpPr>
      <p:sp>
        <p:nvSpPr>
          <p:cNvPr id="1678" name="Google Shape;1678;p97"/>
          <p:cNvSpPr txBox="1"/>
          <p:nvPr>
            <p:ph type="title"/>
          </p:nvPr>
        </p:nvSpPr>
        <p:spPr>
          <a:xfrm>
            <a:off x="588900" y="4"/>
            <a:ext cx="7966200" cy="751800"/>
          </a:xfrm>
          <a:prstGeom prst="rect">
            <a:avLst/>
          </a:prstGeom>
          <a:noFill/>
          <a:ln>
            <a:noFill/>
          </a:ln>
        </p:spPr>
        <p:txBody>
          <a:bodyPr anchorCtr="0" anchor="ctr" bIns="17125" lIns="34275" spcFirstLastPara="1" rIns="34275" wrap="square" tIns="17125">
            <a:noAutofit/>
          </a:bodyPr>
          <a:lstStyle/>
          <a:p>
            <a:pPr indent="0" lvl="0" marL="0" marR="0" rtl="0" algn="ctr">
              <a:lnSpc>
                <a:spcPct val="120000"/>
              </a:lnSpc>
              <a:spcBef>
                <a:spcPts val="0"/>
              </a:spcBef>
              <a:spcAft>
                <a:spcPts val="0"/>
              </a:spcAft>
              <a:buSzPts val="1300"/>
              <a:buFont typeface="Arial"/>
              <a:buNone/>
            </a:pPr>
            <a:r>
              <a:rPr lang="en-GB" sz="2000"/>
              <a:t>Care About Your User!</a:t>
            </a:r>
            <a:endParaRPr sz="2000"/>
          </a:p>
        </p:txBody>
      </p:sp>
      <p:sp>
        <p:nvSpPr>
          <p:cNvPr id="1679" name="Google Shape;1679;p97"/>
          <p:cNvSpPr txBox="1"/>
          <p:nvPr/>
        </p:nvSpPr>
        <p:spPr>
          <a:xfrm>
            <a:off x="1576500" y="796850"/>
            <a:ext cx="5991000" cy="3785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sz="1800"/>
              <a:t>Classification of Usage</a:t>
            </a:r>
            <a:endParaRPr sz="18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342900" lvl="0" marL="457200" rtl="0" algn="l">
              <a:spcBef>
                <a:spcPts val="0"/>
              </a:spcBef>
              <a:spcAft>
                <a:spcPts val="0"/>
              </a:spcAft>
              <a:buClr>
                <a:schemeClr val="dk1"/>
              </a:buClr>
              <a:buSzPts val="1800"/>
              <a:buChar char="●"/>
            </a:pPr>
            <a:r>
              <a:rPr lang="en-GB" sz="1800">
                <a:solidFill>
                  <a:schemeClr val="dk1"/>
                </a:solidFill>
              </a:rPr>
              <a:t>Dedicate resources to</a:t>
            </a:r>
            <a:endParaRPr sz="1800">
              <a:solidFill>
                <a:schemeClr val="dk1"/>
              </a:solidFill>
            </a:endParaRPr>
          </a:p>
          <a:p>
            <a:pPr indent="-342900" lvl="1" marL="914400" rtl="0" algn="l">
              <a:spcBef>
                <a:spcPts val="0"/>
              </a:spcBef>
              <a:spcAft>
                <a:spcPts val="0"/>
              </a:spcAft>
              <a:buClr>
                <a:schemeClr val="dk1"/>
              </a:buClr>
              <a:buSzPts val="1800"/>
              <a:buChar char="○"/>
            </a:pPr>
            <a:r>
              <a:rPr lang="en-GB" sz="1800">
                <a:solidFill>
                  <a:schemeClr val="dk1"/>
                </a:solidFill>
              </a:rPr>
              <a:t>Understand usage</a:t>
            </a:r>
            <a:endParaRPr sz="1800">
              <a:solidFill>
                <a:schemeClr val="dk1"/>
              </a:solidFill>
            </a:endParaRPr>
          </a:p>
          <a:p>
            <a:pPr indent="-342900" lvl="1" marL="914400" rtl="0" algn="l">
              <a:spcBef>
                <a:spcPts val="0"/>
              </a:spcBef>
              <a:spcAft>
                <a:spcPts val="0"/>
              </a:spcAft>
              <a:buClr>
                <a:schemeClr val="dk1"/>
              </a:buClr>
              <a:buSzPts val="1800"/>
              <a:buChar char="○"/>
            </a:pPr>
            <a:r>
              <a:rPr lang="en-GB" sz="1800">
                <a:solidFill>
                  <a:schemeClr val="dk1"/>
                </a:solidFill>
              </a:rPr>
              <a:t>Ensure quality</a:t>
            </a:r>
            <a:endParaRPr sz="18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grpSp>
        <p:nvGrpSpPr>
          <p:cNvPr id="1680" name="Google Shape;1680;p97"/>
          <p:cNvGrpSpPr/>
          <p:nvPr/>
        </p:nvGrpSpPr>
        <p:grpSpPr>
          <a:xfrm>
            <a:off x="2310650" y="1260974"/>
            <a:ext cx="4109446" cy="1315417"/>
            <a:chOff x="2261125" y="1161924"/>
            <a:chExt cx="4109446" cy="1315417"/>
          </a:xfrm>
        </p:grpSpPr>
        <p:pic>
          <p:nvPicPr>
            <p:cNvPr id="1681" name="Google Shape;1681;p97"/>
            <p:cNvPicPr preferRelativeResize="0"/>
            <p:nvPr/>
          </p:nvPicPr>
          <p:blipFill>
            <a:blip r:embed="rId3">
              <a:alphaModFix/>
            </a:blip>
            <a:stretch>
              <a:fillRect/>
            </a:stretch>
          </p:blipFill>
          <p:spPr>
            <a:xfrm>
              <a:off x="3837488" y="1957234"/>
              <a:ext cx="202508" cy="183207"/>
            </a:xfrm>
            <a:prstGeom prst="rect">
              <a:avLst/>
            </a:prstGeom>
            <a:noFill/>
            <a:ln>
              <a:noFill/>
            </a:ln>
          </p:spPr>
        </p:pic>
        <p:pic>
          <p:nvPicPr>
            <p:cNvPr id="1682" name="Google Shape;1682;p97"/>
            <p:cNvPicPr preferRelativeResize="0"/>
            <p:nvPr/>
          </p:nvPicPr>
          <p:blipFill>
            <a:blip r:embed="rId3">
              <a:alphaModFix/>
            </a:blip>
            <a:stretch>
              <a:fillRect/>
            </a:stretch>
          </p:blipFill>
          <p:spPr>
            <a:xfrm>
              <a:off x="3688713" y="2186159"/>
              <a:ext cx="202508" cy="183207"/>
            </a:xfrm>
            <a:prstGeom prst="rect">
              <a:avLst/>
            </a:prstGeom>
            <a:noFill/>
            <a:ln>
              <a:noFill/>
            </a:ln>
          </p:spPr>
        </p:pic>
        <p:pic>
          <p:nvPicPr>
            <p:cNvPr id="1683" name="Google Shape;1683;p97"/>
            <p:cNvPicPr preferRelativeResize="0"/>
            <p:nvPr/>
          </p:nvPicPr>
          <p:blipFill>
            <a:blip r:embed="rId3">
              <a:alphaModFix/>
            </a:blip>
            <a:stretch>
              <a:fillRect/>
            </a:stretch>
          </p:blipFill>
          <p:spPr>
            <a:xfrm>
              <a:off x="3995838" y="2186159"/>
              <a:ext cx="202508" cy="183207"/>
            </a:xfrm>
            <a:prstGeom prst="rect">
              <a:avLst/>
            </a:prstGeom>
            <a:noFill/>
            <a:ln>
              <a:noFill/>
            </a:ln>
          </p:spPr>
        </p:pic>
        <p:pic>
          <p:nvPicPr>
            <p:cNvPr id="1684" name="Google Shape;1684;p97"/>
            <p:cNvPicPr preferRelativeResize="0"/>
            <p:nvPr/>
          </p:nvPicPr>
          <p:blipFill>
            <a:blip r:embed="rId3">
              <a:alphaModFix/>
            </a:blip>
            <a:stretch>
              <a:fillRect/>
            </a:stretch>
          </p:blipFill>
          <p:spPr>
            <a:xfrm>
              <a:off x="5060913" y="1957234"/>
              <a:ext cx="202508" cy="183207"/>
            </a:xfrm>
            <a:prstGeom prst="rect">
              <a:avLst/>
            </a:prstGeom>
            <a:noFill/>
            <a:ln>
              <a:noFill/>
            </a:ln>
          </p:spPr>
        </p:pic>
        <p:pic>
          <p:nvPicPr>
            <p:cNvPr id="1685" name="Google Shape;1685;p97"/>
            <p:cNvPicPr preferRelativeResize="0"/>
            <p:nvPr/>
          </p:nvPicPr>
          <p:blipFill>
            <a:blip r:embed="rId3">
              <a:alphaModFix/>
            </a:blip>
            <a:stretch>
              <a:fillRect/>
            </a:stretch>
          </p:blipFill>
          <p:spPr>
            <a:xfrm>
              <a:off x="5100088" y="2186159"/>
              <a:ext cx="202508" cy="183207"/>
            </a:xfrm>
            <a:prstGeom prst="rect">
              <a:avLst/>
            </a:prstGeom>
            <a:noFill/>
            <a:ln>
              <a:noFill/>
            </a:ln>
          </p:spPr>
        </p:pic>
        <p:pic>
          <p:nvPicPr>
            <p:cNvPr id="1686" name="Google Shape;1686;p97"/>
            <p:cNvPicPr preferRelativeResize="0"/>
            <p:nvPr/>
          </p:nvPicPr>
          <p:blipFill>
            <a:blip r:embed="rId3">
              <a:alphaModFix/>
            </a:blip>
            <a:stretch>
              <a:fillRect/>
            </a:stretch>
          </p:blipFill>
          <p:spPr>
            <a:xfrm>
              <a:off x="5326863" y="2054209"/>
              <a:ext cx="202508" cy="183207"/>
            </a:xfrm>
            <a:prstGeom prst="rect">
              <a:avLst/>
            </a:prstGeom>
            <a:noFill/>
            <a:ln>
              <a:noFill/>
            </a:ln>
          </p:spPr>
        </p:pic>
        <p:pic>
          <p:nvPicPr>
            <p:cNvPr id="1687" name="Google Shape;1687;p97"/>
            <p:cNvPicPr preferRelativeResize="0"/>
            <p:nvPr/>
          </p:nvPicPr>
          <p:blipFill>
            <a:blip r:embed="rId3">
              <a:alphaModFix/>
            </a:blip>
            <a:stretch>
              <a:fillRect/>
            </a:stretch>
          </p:blipFill>
          <p:spPr>
            <a:xfrm>
              <a:off x="5581788" y="2237434"/>
              <a:ext cx="202508" cy="183207"/>
            </a:xfrm>
            <a:prstGeom prst="rect">
              <a:avLst/>
            </a:prstGeom>
            <a:noFill/>
            <a:ln>
              <a:noFill/>
            </a:ln>
          </p:spPr>
        </p:pic>
        <p:pic>
          <p:nvPicPr>
            <p:cNvPr id="1688" name="Google Shape;1688;p97"/>
            <p:cNvPicPr preferRelativeResize="0"/>
            <p:nvPr/>
          </p:nvPicPr>
          <p:blipFill>
            <a:blip r:embed="rId3">
              <a:alphaModFix/>
            </a:blip>
            <a:stretch>
              <a:fillRect/>
            </a:stretch>
          </p:blipFill>
          <p:spPr>
            <a:xfrm>
              <a:off x="5592813" y="1906209"/>
              <a:ext cx="202508" cy="183207"/>
            </a:xfrm>
            <a:prstGeom prst="rect">
              <a:avLst/>
            </a:prstGeom>
            <a:noFill/>
            <a:ln>
              <a:noFill/>
            </a:ln>
          </p:spPr>
        </p:pic>
        <p:pic>
          <p:nvPicPr>
            <p:cNvPr id="1689" name="Google Shape;1689;p97"/>
            <p:cNvPicPr preferRelativeResize="0"/>
            <p:nvPr/>
          </p:nvPicPr>
          <p:blipFill>
            <a:blip r:embed="rId3">
              <a:alphaModFix/>
            </a:blip>
            <a:stretch>
              <a:fillRect/>
            </a:stretch>
          </p:blipFill>
          <p:spPr>
            <a:xfrm>
              <a:off x="5745088" y="1634109"/>
              <a:ext cx="202508" cy="183207"/>
            </a:xfrm>
            <a:prstGeom prst="rect">
              <a:avLst/>
            </a:prstGeom>
            <a:noFill/>
            <a:ln>
              <a:noFill/>
            </a:ln>
          </p:spPr>
        </p:pic>
        <p:pic>
          <p:nvPicPr>
            <p:cNvPr id="1690" name="Google Shape;1690;p97"/>
            <p:cNvPicPr preferRelativeResize="0"/>
            <p:nvPr/>
          </p:nvPicPr>
          <p:blipFill>
            <a:blip r:embed="rId3">
              <a:alphaModFix/>
            </a:blip>
            <a:stretch>
              <a:fillRect/>
            </a:stretch>
          </p:blipFill>
          <p:spPr>
            <a:xfrm>
              <a:off x="5671088" y="1420559"/>
              <a:ext cx="202508" cy="183207"/>
            </a:xfrm>
            <a:prstGeom prst="rect">
              <a:avLst/>
            </a:prstGeom>
            <a:noFill/>
            <a:ln>
              <a:noFill/>
            </a:ln>
          </p:spPr>
        </p:pic>
        <p:pic>
          <p:nvPicPr>
            <p:cNvPr id="1691" name="Google Shape;1691;p97"/>
            <p:cNvPicPr preferRelativeResize="0"/>
            <p:nvPr/>
          </p:nvPicPr>
          <p:blipFill>
            <a:blip r:embed="rId3">
              <a:alphaModFix/>
            </a:blip>
            <a:stretch>
              <a:fillRect/>
            </a:stretch>
          </p:blipFill>
          <p:spPr>
            <a:xfrm>
              <a:off x="5858763" y="2002934"/>
              <a:ext cx="202508" cy="183207"/>
            </a:xfrm>
            <a:prstGeom prst="rect">
              <a:avLst/>
            </a:prstGeom>
            <a:noFill/>
            <a:ln>
              <a:noFill/>
            </a:ln>
          </p:spPr>
        </p:pic>
        <p:pic>
          <p:nvPicPr>
            <p:cNvPr id="1692" name="Google Shape;1692;p97"/>
            <p:cNvPicPr preferRelativeResize="0"/>
            <p:nvPr/>
          </p:nvPicPr>
          <p:blipFill>
            <a:blip r:embed="rId3">
              <a:alphaModFix/>
            </a:blip>
            <a:stretch>
              <a:fillRect/>
            </a:stretch>
          </p:blipFill>
          <p:spPr>
            <a:xfrm>
              <a:off x="5858763" y="1172934"/>
              <a:ext cx="202508" cy="183207"/>
            </a:xfrm>
            <a:prstGeom prst="rect">
              <a:avLst/>
            </a:prstGeom>
            <a:noFill/>
            <a:ln>
              <a:noFill/>
            </a:ln>
          </p:spPr>
        </p:pic>
        <p:pic>
          <p:nvPicPr>
            <p:cNvPr id="1693" name="Google Shape;1693;p97"/>
            <p:cNvPicPr preferRelativeResize="0"/>
            <p:nvPr/>
          </p:nvPicPr>
          <p:blipFill>
            <a:blip r:embed="rId3">
              <a:alphaModFix/>
            </a:blip>
            <a:stretch>
              <a:fillRect/>
            </a:stretch>
          </p:blipFill>
          <p:spPr>
            <a:xfrm>
              <a:off x="6015313" y="1420559"/>
              <a:ext cx="202508" cy="183207"/>
            </a:xfrm>
            <a:prstGeom prst="rect">
              <a:avLst/>
            </a:prstGeom>
            <a:noFill/>
            <a:ln>
              <a:noFill/>
            </a:ln>
          </p:spPr>
        </p:pic>
        <p:pic>
          <p:nvPicPr>
            <p:cNvPr id="1694" name="Google Shape;1694;p97"/>
            <p:cNvPicPr preferRelativeResize="0"/>
            <p:nvPr/>
          </p:nvPicPr>
          <p:blipFill>
            <a:blip r:embed="rId3">
              <a:alphaModFix/>
            </a:blip>
            <a:stretch>
              <a:fillRect/>
            </a:stretch>
          </p:blipFill>
          <p:spPr>
            <a:xfrm>
              <a:off x="6015313" y="1711746"/>
              <a:ext cx="202508" cy="183207"/>
            </a:xfrm>
            <a:prstGeom prst="rect">
              <a:avLst/>
            </a:prstGeom>
            <a:noFill/>
            <a:ln>
              <a:noFill/>
            </a:ln>
          </p:spPr>
        </p:pic>
        <p:pic>
          <p:nvPicPr>
            <p:cNvPr id="1695" name="Google Shape;1695;p97"/>
            <p:cNvPicPr preferRelativeResize="0"/>
            <p:nvPr/>
          </p:nvPicPr>
          <p:blipFill>
            <a:blip r:embed="rId3">
              <a:alphaModFix/>
            </a:blip>
            <a:stretch>
              <a:fillRect/>
            </a:stretch>
          </p:blipFill>
          <p:spPr>
            <a:xfrm>
              <a:off x="5909538" y="2294134"/>
              <a:ext cx="202508" cy="183207"/>
            </a:xfrm>
            <a:prstGeom prst="rect">
              <a:avLst/>
            </a:prstGeom>
            <a:noFill/>
            <a:ln>
              <a:noFill/>
            </a:ln>
          </p:spPr>
        </p:pic>
        <p:pic>
          <p:nvPicPr>
            <p:cNvPr id="1696" name="Google Shape;1696;p97"/>
            <p:cNvPicPr preferRelativeResize="0"/>
            <p:nvPr/>
          </p:nvPicPr>
          <p:blipFill>
            <a:blip r:embed="rId3">
              <a:alphaModFix/>
            </a:blip>
            <a:stretch>
              <a:fillRect/>
            </a:stretch>
          </p:blipFill>
          <p:spPr>
            <a:xfrm>
              <a:off x="6168063" y="2054209"/>
              <a:ext cx="202508" cy="183207"/>
            </a:xfrm>
            <a:prstGeom prst="rect">
              <a:avLst/>
            </a:prstGeom>
            <a:noFill/>
            <a:ln>
              <a:noFill/>
            </a:ln>
          </p:spPr>
        </p:pic>
        <p:pic>
          <p:nvPicPr>
            <p:cNvPr id="1697" name="Google Shape;1697;p97"/>
            <p:cNvPicPr preferRelativeResize="0"/>
            <p:nvPr/>
          </p:nvPicPr>
          <p:blipFill>
            <a:blip r:embed="rId4">
              <a:alphaModFix/>
            </a:blip>
            <a:stretch>
              <a:fillRect/>
            </a:stretch>
          </p:blipFill>
          <p:spPr>
            <a:xfrm>
              <a:off x="2261125" y="1161924"/>
              <a:ext cx="675550" cy="700486"/>
            </a:xfrm>
            <a:prstGeom prst="rect">
              <a:avLst/>
            </a:prstGeom>
            <a:noFill/>
            <a:ln cap="flat" cmpd="sng" w="9525">
              <a:solidFill>
                <a:srgbClr val="FFFFFF"/>
              </a:solidFill>
              <a:prstDash val="solid"/>
              <a:round/>
              <a:headEnd len="sm" w="sm" type="none"/>
              <a:tailEnd len="sm" w="sm" type="none"/>
            </a:ln>
          </p:spPr>
        </p:pic>
        <p:pic>
          <p:nvPicPr>
            <p:cNvPr id="1698" name="Google Shape;1698;p97"/>
            <p:cNvPicPr preferRelativeResize="0"/>
            <p:nvPr/>
          </p:nvPicPr>
          <p:blipFill>
            <a:blip r:embed="rId4">
              <a:alphaModFix/>
            </a:blip>
            <a:stretch>
              <a:fillRect/>
            </a:stretch>
          </p:blipFill>
          <p:spPr>
            <a:xfrm>
              <a:off x="3600975" y="1161924"/>
              <a:ext cx="675550" cy="700486"/>
            </a:xfrm>
            <a:prstGeom prst="rect">
              <a:avLst/>
            </a:prstGeom>
            <a:noFill/>
            <a:ln cap="flat" cmpd="sng" w="9525">
              <a:solidFill>
                <a:srgbClr val="FFFFFF"/>
              </a:solidFill>
              <a:prstDash val="solid"/>
              <a:round/>
              <a:headEnd len="sm" w="sm" type="none"/>
              <a:tailEnd len="sm" w="sm" type="none"/>
            </a:ln>
          </p:spPr>
        </p:pic>
        <p:pic>
          <p:nvPicPr>
            <p:cNvPr id="1699" name="Google Shape;1699;p97"/>
            <p:cNvPicPr preferRelativeResize="0"/>
            <p:nvPr/>
          </p:nvPicPr>
          <p:blipFill>
            <a:blip r:embed="rId4">
              <a:alphaModFix/>
            </a:blip>
            <a:stretch>
              <a:fillRect/>
            </a:stretch>
          </p:blipFill>
          <p:spPr>
            <a:xfrm>
              <a:off x="4940825" y="1161924"/>
              <a:ext cx="675550" cy="700486"/>
            </a:xfrm>
            <a:prstGeom prst="rect">
              <a:avLst/>
            </a:prstGeom>
            <a:noFill/>
            <a:ln cap="flat" cmpd="sng" w="9525">
              <a:solidFill>
                <a:srgbClr val="FFFFFF"/>
              </a:solidFill>
              <a:prstDash val="solid"/>
              <a:round/>
              <a:headEnd len="sm" w="sm" type="none"/>
              <a:tailEnd len="sm" w="sm" type="none"/>
            </a:ln>
          </p:spPr>
        </p:pic>
      </p:grpSp>
      <p:pic>
        <p:nvPicPr>
          <p:cNvPr id="1700" name="Google Shape;1700;p97"/>
          <p:cNvPicPr preferRelativeResize="0"/>
          <p:nvPr/>
        </p:nvPicPr>
        <p:blipFill>
          <a:blip r:embed="rId3">
            <a:alphaModFix/>
          </a:blip>
          <a:stretch>
            <a:fillRect/>
          </a:stretch>
        </p:blipFill>
        <p:spPr>
          <a:xfrm>
            <a:off x="4459368" y="3173894"/>
            <a:ext cx="483075" cy="437093"/>
          </a:xfrm>
          <a:prstGeom prst="rect">
            <a:avLst/>
          </a:prstGeom>
          <a:noFill/>
          <a:ln>
            <a:noFill/>
          </a:ln>
        </p:spPr>
      </p:pic>
      <p:pic>
        <p:nvPicPr>
          <p:cNvPr id="1701" name="Google Shape;1701;p97"/>
          <p:cNvPicPr preferRelativeResize="0"/>
          <p:nvPr/>
        </p:nvPicPr>
        <p:blipFill>
          <a:blip r:embed="rId3">
            <a:alphaModFix/>
          </a:blip>
          <a:stretch>
            <a:fillRect/>
          </a:stretch>
        </p:blipFill>
        <p:spPr>
          <a:xfrm>
            <a:off x="4991068" y="3341469"/>
            <a:ext cx="483075" cy="437093"/>
          </a:xfrm>
          <a:prstGeom prst="rect">
            <a:avLst/>
          </a:prstGeom>
          <a:noFill/>
          <a:ln>
            <a:noFill/>
          </a:ln>
        </p:spPr>
      </p:pic>
      <p:pic>
        <p:nvPicPr>
          <p:cNvPr id="1702" name="Google Shape;1702;p97"/>
          <p:cNvPicPr preferRelativeResize="0"/>
          <p:nvPr/>
        </p:nvPicPr>
        <p:blipFill>
          <a:blip r:embed="rId3">
            <a:alphaModFix/>
          </a:blip>
          <a:stretch>
            <a:fillRect/>
          </a:stretch>
        </p:blipFill>
        <p:spPr>
          <a:xfrm>
            <a:off x="4664193" y="3744194"/>
            <a:ext cx="483075" cy="437093"/>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6" name="Shape 1706"/>
        <p:cNvGrpSpPr/>
        <p:nvPr/>
      </p:nvGrpSpPr>
      <p:grpSpPr>
        <a:xfrm>
          <a:off x="0" y="0"/>
          <a:ext cx="0" cy="0"/>
          <a:chOff x="0" y="0"/>
          <a:chExt cx="0" cy="0"/>
        </a:xfrm>
      </p:grpSpPr>
      <p:sp>
        <p:nvSpPr>
          <p:cNvPr id="1707" name="Google Shape;1707;p98"/>
          <p:cNvSpPr/>
          <p:nvPr>
            <p:ph idx="2" type="pic"/>
          </p:nvPr>
        </p:nvSpPr>
        <p:spPr>
          <a:xfrm>
            <a:off x="0" y="0"/>
            <a:ext cx="4572000" cy="5143500"/>
          </a:xfrm>
          <a:prstGeom prst="rect">
            <a:avLst/>
          </a:prstGeom>
          <a:solidFill>
            <a:srgbClr val="737A84"/>
          </a:solidFill>
          <a:ln>
            <a:noFill/>
          </a:ln>
        </p:spPr>
        <p:txBody>
          <a:bodyPr anchorCtr="0" anchor="ctr" bIns="17125" lIns="34275" spcFirstLastPara="1" rIns="34275" wrap="square" tIns="17125">
            <a:noAutofit/>
          </a:bodyPr>
          <a:lstStyle/>
          <a:p>
            <a:pPr indent="0" lvl="0" marL="0" rtl="0" algn="ctr">
              <a:spcBef>
                <a:spcPts val="0"/>
              </a:spcBef>
              <a:spcAft>
                <a:spcPts val="0"/>
              </a:spcAft>
              <a:buNone/>
            </a:pPr>
            <a:r>
              <a:t/>
            </a:r>
            <a:endParaRPr/>
          </a:p>
        </p:txBody>
      </p:sp>
      <p:pic>
        <p:nvPicPr>
          <p:cNvPr id="1708" name="Google Shape;1708;p98"/>
          <p:cNvPicPr preferRelativeResize="0"/>
          <p:nvPr/>
        </p:nvPicPr>
        <p:blipFill>
          <a:blip r:embed="rId3">
            <a:alphaModFix/>
          </a:blip>
          <a:stretch>
            <a:fillRect/>
          </a:stretch>
        </p:blipFill>
        <p:spPr>
          <a:xfrm>
            <a:off x="-2417" y="0"/>
            <a:ext cx="4576837" cy="5143503"/>
          </a:xfrm>
          <a:prstGeom prst="rect">
            <a:avLst/>
          </a:prstGeom>
          <a:noFill/>
          <a:ln>
            <a:noFill/>
          </a:ln>
        </p:spPr>
      </p:pic>
      <p:sp>
        <p:nvSpPr>
          <p:cNvPr id="1709" name="Google Shape;1709;p98"/>
          <p:cNvSpPr txBox="1"/>
          <p:nvPr>
            <p:ph idx="3" type="body"/>
          </p:nvPr>
        </p:nvSpPr>
        <p:spPr>
          <a:xfrm>
            <a:off x="617168" y="664806"/>
            <a:ext cx="7924500" cy="3810900"/>
          </a:xfrm>
          <a:prstGeom prst="rect">
            <a:avLst/>
          </a:prstGeom>
          <a:noFill/>
          <a:ln cap="sq" cmpd="sng" w="57150">
            <a:solidFill>
              <a:srgbClr val="FF6900"/>
            </a:solidFill>
            <a:prstDash val="solid"/>
            <a:miter lim="800000"/>
            <a:headEnd len="sm" w="sm" type="none"/>
            <a:tailEnd len="sm" w="sm" type="none"/>
          </a:ln>
        </p:spPr>
        <p:txBody>
          <a:bodyPr anchorCtr="0" anchor="ctr" bIns="135000" lIns="4389100" spcFirstLastPara="1" rIns="365750" wrap="square" tIns="135000">
            <a:noAutofit/>
          </a:bodyPr>
          <a:lstStyle/>
          <a:p>
            <a:pPr indent="0" lvl="0" marL="0" marR="0" rtl="0" algn="l">
              <a:lnSpc>
                <a:spcPct val="120000"/>
              </a:lnSpc>
              <a:spcBef>
                <a:spcPts val="0"/>
              </a:spcBef>
              <a:spcAft>
                <a:spcPts val="0"/>
              </a:spcAft>
              <a:buClr>
                <a:srgbClr val="000000"/>
              </a:buClr>
              <a:buSzPts val="1425"/>
              <a:buFont typeface="Arial"/>
              <a:buNone/>
            </a:pPr>
            <a:r>
              <a:rPr lang="en-GB"/>
              <a:t>Some Numbers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3" name="Shape 1713"/>
        <p:cNvGrpSpPr/>
        <p:nvPr/>
      </p:nvGrpSpPr>
      <p:grpSpPr>
        <a:xfrm>
          <a:off x="0" y="0"/>
          <a:ext cx="0" cy="0"/>
          <a:chOff x="0" y="0"/>
          <a:chExt cx="0" cy="0"/>
        </a:xfrm>
      </p:grpSpPr>
      <p:sp>
        <p:nvSpPr>
          <p:cNvPr id="1714" name="Google Shape;1714;p99"/>
          <p:cNvSpPr/>
          <p:nvPr/>
        </p:nvSpPr>
        <p:spPr>
          <a:xfrm>
            <a:off x="607100" y="629675"/>
            <a:ext cx="8033400" cy="37566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715" name="Google Shape;1715;p99"/>
          <p:cNvSpPr txBox="1"/>
          <p:nvPr>
            <p:ph type="title"/>
          </p:nvPr>
        </p:nvSpPr>
        <p:spPr>
          <a:xfrm>
            <a:off x="588900" y="4"/>
            <a:ext cx="7966200" cy="751800"/>
          </a:xfrm>
          <a:prstGeom prst="rect">
            <a:avLst/>
          </a:prstGeom>
          <a:noFill/>
          <a:ln>
            <a:noFill/>
          </a:ln>
        </p:spPr>
        <p:txBody>
          <a:bodyPr anchorCtr="0" anchor="ctr" bIns="17125" lIns="34275" spcFirstLastPara="1" rIns="34275" wrap="square" tIns="17125">
            <a:noAutofit/>
          </a:bodyPr>
          <a:lstStyle/>
          <a:p>
            <a:pPr indent="0" lvl="0" marL="0" marR="0" rtl="0" algn="ctr">
              <a:lnSpc>
                <a:spcPct val="120000"/>
              </a:lnSpc>
              <a:spcBef>
                <a:spcPts val="0"/>
              </a:spcBef>
              <a:spcAft>
                <a:spcPts val="0"/>
              </a:spcAft>
              <a:buSzPts val="1300"/>
              <a:buFont typeface="Arial"/>
              <a:buNone/>
            </a:pPr>
            <a:r>
              <a:rPr lang="en-GB" sz="2000"/>
              <a:t>Some Numbers</a:t>
            </a:r>
            <a:endParaRPr sz="2000"/>
          </a:p>
        </p:txBody>
      </p:sp>
      <p:sp>
        <p:nvSpPr>
          <p:cNvPr id="1716" name="Google Shape;1716;p99"/>
          <p:cNvSpPr txBox="1"/>
          <p:nvPr/>
        </p:nvSpPr>
        <p:spPr>
          <a:xfrm>
            <a:off x="1576500" y="796850"/>
            <a:ext cx="5991000" cy="3785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sz="1800"/>
              <a:t>&gt;7</a:t>
            </a:r>
            <a:r>
              <a:rPr lang="en-GB" sz="1800"/>
              <a:t>0 teams using BYOB</a:t>
            </a:r>
            <a:endParaRPr sz="18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pSp>
        <p:nvGrpSpPr>
          <p:cNvPr id="1717" name="Google Shape;1717;p99"/>
          <p:cNvGrpSpPr/>
          <p:nvPr/>
        </p:nvGrpSpPr>
        <p:grpSpPr>
          <a:xfrm>
            <a:off x="4876111" y="863898"/>
            <a:ext cx="1378055" cy="698453"/>
            <a:chOff x="2095750" y="2746000"/>
            <a:chExt cx="3316618" cy="1680994"/>
          </a:xfrm>
        </p:grpSpPr>
        <p:sp>
          <p:nvSpPr>
            <p:cNvPr id="1718" name="Google Shape;1718;p99"/>
            <p:cNvSpPr/>
            <p:nvPr/>
          </p:nvSpPr>
          <p:spPr>
            <a:xfrm>
              <a:off x="4951444" y="3917329"/>
              <a:ext cx="431100" cy="3720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719" name="Google Shape;1719;p99"/>
            <p:cNvSpPr/>
            <p:nvPr/>
          </p:nvSpPr>
          <p:spPr>
            <a:xfrm>
              <a:off x="2182343" y="3964768"/>
              <a:ext cx="431100" cy="3720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720" name="Google Shape;1720;p99"/>
            <p:cNvSpPr/>
            <p:nvPr/>
          </p:nvSpPr>
          <p:spPr>
            <a:xfrm>
              <a:off x="2206658" y="2746000"/>
              <a:ext cx="431100" cy="3720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721" name="Google Shape;1721;p99"/>
            <p:cNvSpPr/>
            <p:nvPr/>
          </p:nvSpPr>
          <p:spPr>
            <a:xfrm>
              <a:off x="2095750" y="3355384"/>
              <a:ext cx="431100" cy="3720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pic>
          <p:nvPicPr>
            <p:cNvPr descr="Image result for redshift" id="1722" name="Google Shape;1722;p99"/>
            <p:cNvPicPr preferRelativeResize="0"/>
            <p:nvPr/>
          </p:nvPicPr>
          <p:blipFill>
            <a:blip r:embed="rId3">
              <a:alphaModFix/>
            </a:blip>
            <a:stretch>
              <a:fillRect/>
            </a:stretch>
          </p:blipFill>
          <p:spPr>
            <a:xfrm>
              <a:off x="2113644" y="3431974"/>
              <a:ext cx="395293" cy="218870"/>
            </a:xfrm>
            <a:prstGeom prst="rect">
              <a:avLst/>
            </a:prstGeom>
            <a:noFill/>
            <a:ln>
              <a:noFill/>
            </a:ln>
          </p:spPr>
        </p:pic>
        <p:sp>
          <p:nvSpPr>
            <p:cNvPr id="1723" name="Google Shape;1723;p99"/>
            <p:cNvSpPr/>
            <p:nvPr/>
          </p:nvSpPr>
          <p:spPr>
            <a:xfrm>
              <a:off x="4981268" y="2746000"/>
              <a:ext cx="431100" cy="3720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pic>
          <p:nvPicPr>
            <p:cNvPr descr="Image result for rds aws" id="1724" name="Google Shape;1724;p99"/>
            <p:cNvPicPr preferRelativeResize="0"/>
            <p:nvPr/>
          </p:nvPicPr>
          <p:blipFill>
            <a:blip r:embed="rId4">
              <a:alphaModFix/>
            </a:blip>
            <a:stretch>
              <a:fillRect/>
            </a:stretch>
          </p:blipFill>
          <p:spPr>
            <a:xfrm>
              <a:off x="5016824" y="2812255"/>
              <a:ext cx="359972" cy="239545"/>
            </a:xfrm>
            <a:prstGeom prst="rect">
              <a:avLst/>
            </a:prstGeom>
            <a:noFill/>
            <a:ln>
              <a:noFill/>
            </a:ln>
          </p:spPr>
        </p:pic>
        <p:sp>
          <p:nvSpPr>
            <p:cNvPr id="1725" name="Google Shape;1725;p99"/>
            <p:cNvSpPr/>
            <p:nvPr/>
          </p:nvSpPr>
          <p:spPr>
            <a:xfrm>
              <a:off x="2583466" y="2796494"/>
              <a:ext cx="2312700" cy="1630500"/>
            </a:xfrm>
            <a:prstGeom prst="donut">
              <a:avLst>
                <a:gd fmla="val 9418"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26" name="Google Shape;1726;p99"/>
            <p:cNvPicPr preferRelativeResize="0"/>
            <p:nvPr/>
          </p:nvPicPr>
          <p:blipFill>
            <a:blip r:embed="rId5">
              <a:alphaModFix/>
            </a:blip>
            <a:stretch>
              <a:fillRect/>
            </a:stretch>
          </p:blipFill>
          <p:spPr>
            <a:xfrm>
              <a:off x="2429407" y="2895566"/>
              <a:ext cx="168609" cy="174833"/>
            </a:xfrm>
            <a:prstGeom prst="rect">
              <a:avLst/>
            </a:prstGeom>
            <a:noFill/>
            <a:ln cap="flat" cmpd="sng" w="9525">
              <a:solidFill>
                <a:srgbClr val="FFFFFF"/>
              </a:solidFill>
              <a:prstDash val="solid"/>
              <a:round/>
              <a:headEnd len="sm" w="sm" type="none"/>
              <a:tailEnd len="sm" w="sm" type="none"/>
            </a:ln>
          </p:spPr>
        </p:pic>
        <p:pic>
          <p:nvPicPr>
            <p:cNvPr id="1727" name="Google Shape;1727;p99"/>
            <p:cNvPicPr preferRelativeResize="0"/>
            <p:nvPr/>
          </p:nvPicPr>
          <p:blipFill>
            <a:blip r:embed="rId5">
              <a:alphaModFix/>
            </a:blip>
            <a:stretch>
              <a:fillRect/>
            </a:stretch>
          </p:blipFill>
          <p:spPr>
            <a:xfrm>
              <a:off x="2388481" y="4103357"/>
              <a:ext cx="168609" cy="174833"/>
            </a:xfrm>
            <a:prstGeom prst="rect">
              <a:avLst/>
            </a:prstGeom>
            <a:noFill/>
            <a:ln cap="flat" cmpd="sng" w="9525">
              <a:solidFill>
                <a:srgbClr val="FFFFFF"/>
              </a:solidFill>
              <a:prstDash val="solid"/>
              <a:round/>
              <a:headEnd len="sm" w="sm" type="none"/>
              <a:tailEnd len="sm" w="sm" type="none"/>
            </a:ln>
          </p:spPr>
        </p:pic>
        <p:pic>
          <p:nvPicPr>
            <p:cNvPr id="1728" name="Google Shape;1728;p99"/>
            <p:cNvPicPr preferRelativeResize="0"/>
            <p:nvPr/>
          </p:nvPicPr>
          <p:blipFill>
            <a:blip r:embed="rId5">
              <a:alphaModFix/>
            </a:blip>
            <a:stretch>
              <a:fillRect/>
            </a:stretch>
          </p:blipFill>
          <p:spPr>
            <a:xfrm>
              <a:off x="5167068" y="4063380"/>
              <a:ext cx="168609" cy="174833"/>
            </a:xfrm>
            <a:prstGeom prst="rect">
              <a:avLst/>
            </a:prstGeom>
            <a:noFill/>
            <a:ln cap="flat" cmpd="sng" w="9525">
              <a:solidFill>
                <a:srgbClr val="FFFFFF"/>
              </a:solidFill>
              <a:prstDash val="solid"/>
              <a:round/>
              <a:headEnd len="sm" w="sm" type="none"/>
              <a:tailEnd len="sm" w="sm" type="none"/>
            </a:ln>
          </p:spPr>
        </p:pic>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2" name="Shape 1732"/>
        <p:cNvGrpSpPr/>
        <p:nvPr/>
      </p:nvGrpSpPr>
      <p:grpSpPr>
        <a:xfrm>
          <a:off x="0" y="0"/>
          <a:ext cx="0" cy="0"/>
          <a:chOff x="0" y="0"/>
          <a:chExt cx="0" cy="0"/>
        </a:xfrm>
      </p:grpSpPr>
      <p:sp>
        <p:nvSpPr>
          <p:cNvPr id="1733" name="Google Shape;1733;p100"/>
          <p:cNvSpPr/>
          <p:nvPr/>
        </p:nvSpPr>
        <p:spPr>
          <a:xfrm>
            <a:off x="607100" y="629675"/>
            <a:ext cx="8033400" cy="37566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734" name="Google Shape;1734;p100"/>
          <p:cNvSpPr txBox="1"/>
          <p:nvPr>
            <p:ph type="title"/>
          </p:nvPr>
        </p:nvSpPr>
        <p:spPr>
          <a:xfrm>
            <a:off x="588900" y="4"/>
            <a:ext cx="7966200" cy="751800"/>
          </a:xfrm>
          <a:prstGeom prst="rect">
            <a:avLst/>
          </a:prstGeom>
          <a:noFill/>
          <a:ln>
            <a:noFill/>
          </a:ln>
        </p:spPr>
        <p:txBody>
          <a:bodyPr anchorCtr="0" anchor="ctr" bIns="17125" lIns="34275" spcFirstLastPara="1" rIns="34275" wrap="square" tIns="17125">
            <a:noAutofit/>
          </a:bodyPr>
          <a:lstStyle/>
          <a:p>
            <a:pPr indent="0" lvl="0" marL="0" marR="0" rtl="0" algn="ctr">
              <a:lnSpc>
                <a:spcPct val="120000"/>
              </a:lnSpc>
              <a:spcBef>
                <a:spcPts val="0"/>
              </a:spcBef>
              <a:spcAft>
                <a:spcPts val="0"/>
              </a:spcAft>
              <a:buSzPts val="1300"/>
              <a:buFont typeface="Arial"/>
              <a:buNone/>
            </a:pPr>
            <a:r>
              <a:rPr lang="en-GB" sz="2000"/>
              <a:t>Some Numbers</a:t>
            </a:r>
            <a:endParaRPr sz="2000"/>
          </a:p>
        </p:txBody>
      </p:sp>
      <p:sp>
        <p:nvSpPr>
          <p:cNvPr id="1735" name="Google Shape;1735;p100"/>
          <p:cNvSpPr txBox="1"/>
          <p:nvPr/>
        </p:nvSpPr>
        <p:spPr>
          <a:xfrm>
            <a:off x="1576500" y="796850"/>
            <a:ext cx="5991000" cy="3785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sz="1800"/>
              <a:t>&gt;7</a:t>
            </a:r>
            <a:r>
              <a:rPr lang="en-GB" sz="1800"/>
              <a:t>0 teams using BYOB</a:t>
            </a:r>
            <a:endParaRPr sz="18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342900" lvl="0" marL="457200" rtl="0" algn="l">
              <a:spcBef>
                <a:spcPts val="0"/>
              </a:spcBef>
              <a:spcAft>
                <a:spcPts val="0"/>
              </a:spcAft>
              <a:buSzPts val="1800"/>
              <a:buChar char="●"/>
            </a:pPr>
            <a:r>
              <a:rPr lang="en-GB" sz="1800">
                <a:solidFill>
                  <a:schemeClr val="dk1"/>
                </a:solidFill>
              </a:rPr>
              <a:t>~</a:t>
            </a:r>
            <a:r>
              <a:rPr lang="en-GB" sz="1800">
                <a:solidFill>
                  <a:schemeClr val="dk1"/>
                </a:solidFill>
              </a:rPr>
              <a:t>1000 distributed query engine users</a:t>
            </a:r>
            <a:endParaRPr sz="1800"/>
          </a:p>
          <a:p>
            <a:pPr indent="0" lvl="0" marL="0" rtl="0" algn="l">
              <a:spcBef>
                <a:spcPts val="0"/>
              </a:spcBef>
              <a:spcAft>
                <a:spcPts val="0"/>
              </a:spcAft>
              <a:buNone/>
            </a:pPr>
            <a:r>
              <a:t/>
            </a:r>
            <a:endParaRPr/>
          </a:p>
        </p:txBody>
      </p:sp>
      <p:grpSp>
        <p:nvGrpSpPr>
          <p:cNvPr id="1736" name="Google Shape;1736;p100"/>
          <p:cNvGrpSpPr/>
          <p:nvPr/>
        </p:nvGrpSpPr>
        <p:grpSpPr>
          <a:xfrm>
            <a:off x="4876111" y="863898"/>
            <a:ext cx="1378055" cy="698453"/>
            <a:chOff x="2095750" y="2746000"/>
            <a:chExt cx="3316618" cy="1680994"/>
          </a:xfrm>
        </p:grpSpPr>
        <p:sp>
          <p:nvSpPr>
            <p:cNvPr id="1737" name="Google Shape;1737;p100"/>
            <p:cNvSpPr/>
            <p:nvPr/>
          </p:nvSpPr>
          <p:spPr>
            <a:xfrm>
              <a:off x="4951444" y="3917329"/>
              <a:ext cx="431100" cy="3720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738" name="Google Shape;1738;p100"/>
            <p:cNvSpPr/>
            <p:nvPr/>
          </p:nvSpPr>
          <p:spPr>
            <a:xfrm>
              <a:off x="2182343" y="3964768"/>
              <a:ext cx="431100" cy="3720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739" name="Google Shape;1739;p100"/>
            <p:cNvSpPr/>
            <p:nvPr/>
          </p:nvSpPr>
          <p:spPr>
            <a:xfrm>
              <a:off x="2206658" y="2746000"/>
              <a:ext cx="431100" cy="3720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740" name="Google Shape;1740;p100"/>
            <p:cNvSpPr/>
            <p:nvPr/>
          </p:nvSpPr>
          <p:spPr>
            <a:xfrm>
              <a:off x="2095750" y="3355384"/>
              <a:ext cx="431100" cy="3720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pic>
          <p:nvPicPr>
            <p:cNvPr descr="Image result for redshift" id="1741" name="Google Shape;1741;p100"/>
            <p:cNvPicPr preferRelativeResize="0"/>
            <p:nvPr/>
          </p:nvPicPr>
          <p:blipFill>
            <a:blip r:embed="rId3">
              <a:alphaModFix/>
            </a:blip>
            <a:stretch>
              <a:fillRect/>
            </a:stretch>
          </p:blipFill>
          <p:spPr>
            <a:xfrm>
              <a:off x="2113644" y="3431974"/>
              <a:ext cx="395293" cy="218870"/>
            </a:xfrm>
            <a:prstGeom prst="rect">
              <a:avLst/>
            </a:prstGeom>
            <a:noFill/>
            <a:ln>
              <a:noFill/>
            </a:ln>
          </p:spPr>
        </p:pic>
        <p:sp>
          <p:nvSpPr>
            <p:cNvPr id="1742" name="Google Shape;1742;p100"/>
            <p:cNvSpPr/>
            <p:nvPr/>
          </p:nvSpPr>
          <p:spPr>
            <a:xfrm>
              <a:off x="4981268" y="2746000"/>
              <a:ext cx="431100" cy="3720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pic>
          <p:nvPicPr>
            <p:cNvPr descr="Image result for rds aws" id="1743" name="Google Shape;1743;p100"/>
            <p:cNvPicPr preferRelativeResize="0"/>
            <p:nvPr/>
          </p:nvPicPr>
          <p:blipFill>
            <a:blip r:embed="rId4">
              <a:alphaModFix/>
            </a:blip>
            <a:stretch>
              <a:fillRect/>
            </a:stretch>
          </p:blipFill>
          <p:spPr>
            <a:xfrm>
              <a:off x="5016824" y="2812255"/>
              <a:ext cx="359972" cy="239545"/>
            </a:xfrm>
            <a:prstGeom prst="rect">
              <a:avLst/>
            </a:prstGeom>
            <a:noFill/>
            <a:ln>
              <a:noFill/>
            </a:ln>
          </p:spPr>
        </p:pic>
        <p:sp>
          <p:nvSpPr>
            <p:cNvPr id="1744" name="Google Shape;1744;p100"/>
            <p:cNvSpPr/>
            <p:nvPr/>
          </p:nvSpPr>
          <p:spPr>
            <a:xfrm>
              <a:off x="2583466" y="2796494"/>
              <a:ext cx="2312700" cy="1630500"/>
            </a:xfrm>
            <a:prstGeom prst="donut">
              <a:avLst>
                <a:gd fmla="val 9418"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45" name="Google Shape;1745;p100"/>
            <p:cNvPicPr preferRelativeResize="0"/>
            <p:nvPr/>
          </p:nvPicPr>
          <p:blipFill>
            <a:blip r:embed="rId5">
              <a:alphaModFix/>
            </a:blip>
            <a:stretch>
              <a:fillRect/>
            </a:stretch>
          </p:blipFill>
          <p:spPr>
            <a:xfrm>
              <a:off x="2429407" y="2895566"/>
              <a:ext cx="168609" cy="174833"/>
            </a:xfrm>
            <a:prstGeom prst="rect">
              <a:avLst/>
            </a:prstGeom>
            <a:noFill/>
            <a:ln cap="flat" cmpd="sng" w="9525">
              <a:solidFill>
                <a:srgbClr val="FFFFFF"/>
              </a:solidFill>
              <a:prstDash val="solid"/>
              <a:round/>
              <a:headEnd len="sm" w="sm" type="none"/>
              <a:tailEnd len="sm" w="sm" type="none"/>
            </a:ln>
          </p:spPr>
        </p:pic>
        <p:pic>
          <p:nvPicPr>
            <p:cNvPr id="1746" name="Google Shape;1746;p100"/>
            <p:cNvPicPr preferRelativeResize="0"/>
            <p:nvPr/>
          </p:nvPicPr>
          <p:blipFill>
            <a:blip r:embed="rId5">
              <a:alphaModFix/>
            </a:blip>
            <a:stretch>
              <a:fillRect/>
            </a:stretch>
          </p:blipFill>
          <p:spPr>
            <a:xfrm>
              <a:off x="2388481" y="4103357"/>
              <a:ext cx="168609" cy="174833"/>
            </a:xfrm>
            <a:prstGeom prst="rect">
              <a:avLst/>
            </a:prstGeom>
            <a:noFill/>
            <a:ln cap="flat" cmpd="sng" w="9525">
              <a:solidFill>
                <a:srgbClr val="FFFFFF"/>
              </a:solidFill>
              <a:prstDash val="solid"/>
              <a:round/>
              <a:headEnd len="sm" w="sm" type="none"/>
              <a:tailEnd len="sm" w="sm" type="none"/>
            </a:ln>
          </p:spPr>
        </p:pic>
        <p:pic>
          <p:nvPicPr>
            <p:cNvPr id="1747" name="Google Shape;1747;p100"/>
            <p:cNvPicPr preferRelativeResize="0"/>
            <p:nvPr/>
          </p:nvPicPr>
          <p:blipFill>
            <a:blip r:embed="rId5">
              <a:alphaModFix/>
            </a:blip>
            <a:stretch>
              <a:fillRect/>
            </a:stretch>
          </p:blipFill>
          <p:spPr>
            <a:xfrm>
              <a:off x="5167068" y="4063380"/>
              <a:ext cx="168609" cy="174833"/>
            </a:xfrm>
            <a:prstGeom prst="rect">
              <a:avLst/>
            </a:prstGeom>
            <a:noFill/>
            <a:ln cap="flat" cmpd="sng" w="9525">
              <a:solidFill>
                <a:srgbClr val="FFFFFF"/>
              </a:solidFill>
              <a:prstDash val="solid"/>
              <a:round/>
              <a:headEnd len="sm" w="sm" type="none"/>
              <a:tailEnd len="sm" w="sm" type="none"/>
            </a:ln>
          </p:spPr>
        </p:pic>
      </p:grpSp>
      <p:sp>
        <p:nvSpPr>
          <p:cNvPr id="1748" name="Google Shape;1748;p100"/>
          <p:cNvSpPr/>
          <p:nvPr/>
        </p:nvSpPr>
        <p:spPr>
          <a:xfrm>
            <a:off x="6501800" y="1771050"/>
            <a:ext cx="1436100" cy="5211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pic>
        <p:nvPicPr>
          <p:cNvPr id="1749" name="Google Shape;1749;p100"/>
          <p:cNvPicPr preferRelativeResize="0"/>
          <p:nvPr/>
        </p:nvPicPr>
        <p:blipFill>
          <a:blip r:embed="rId6">
            <a:alphaModFix/>
          </a:blip>
          <a:stretch>
            <a:fillRect/>
          </a:stretch>
        </p:blipFill>
        <p:spPr>
          <a:xfrm>
            <a:off x="6530812" y="1825444"/>
            <a:ext cx="1378076" cy="41230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3" name="Shape 1753"/>
        <p:cNvGrpSpPr/>
        <p:nvPr/>
      </p:nvGrpSpPr>
      <p:grpSpPr>
        <a:xfrm>
          <a:off x="0" y="0"/>
          <a:ext cx="0" cy="0"/>
          <a:chOff x="0" y="0"/>
          <a:chExt cx="0" cy="0"/>
        </a:xfrm>
      </p:grpSpPr>
      <p:sp>
        <p:nvSpPr>
          <p:cNvPr id="1754" name="Google Shape;1754;p101"/>
          <p:cNvSpPr/>
          <p:nvPr/>
        </p:nvSpPr>
        <p:spPr>
          <a:xfrm>
            <a:off x="607100" y="629675"/>
            <a:ext cx="8033400" cy="37566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755" name="Google Shape;1755;p101"/>
          <p:cNvSpPr txBox="1"/>
          <p:nvPr>
            <p:ph type="title"/>
          </p:nvPr>
        </p:nvSpPr>
        <p:spPr>
          <a:xfrm>
            <a:off x="588900" y="4"/>
            <a:ext cx="7966200" cy="751800"/>
          </a:xfrm>
          <a:prstGeom prst="rect">
            <a:avLst/>
          </a:prstGeom>
          <a:noFill/>
          <a:ln>
            <a:noFill/>
          </a:ln>
        </p:spPr>
        <p:txBody>
          <a:bodyPr anchorCtr="0" anchor="ctr" bIns="17125" lIns="34275" spcFirstLastPara="1" rIns="34275" wrap="square" tIns="17125">
            <a:noAutofit/>
          </a:bodyPr>
          <a:lstStyle/>
          <a:p>
            <a:pPr indent="0" lvl="0" marL="0" marR="0" rtl="0" algn="ctr">
              <a:lnSpc>
                <a:spcPct val="120000"/>
              </a:lnSpc>
              <a:spcBef>
                <a:spcPts val="0"/>
              </a:spcBef>
              <a:spcAft>
                <a:spcPts val="0"/>
              </a:spcAft>
              <a:buSzPts val="1300"/>
              <a:buFont typeface="Arial"/>
              <a:buNone/>
            </a:pPr>
            <a:r>
              <a:rPr lang="en-GB" sz="2000"/>
              <a:t>Some Numbers</a:t>
            </a:r>
            <a:endParaRPr sz="2000"/>
          </a:p>
        </p:txBody>
      </p:sp>
      <p:sp>
        <p:nvSpPr>
          <p:cNvPr id="1756" name="Google Shape;1756;p101"/>
          <p:cNvSpPr txBox="1"/>
          <p:nvPr/>
        </p:nvSpPr>
        <p:spPr>
          <a:xfrm>
            <a:off x="1576500" y="796850"/>
            <a:ext cx="5991000" cy="3785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sz="1800"/>
              <a:t>&gt;7</a:t>
            </a:r>
            <a:r>
              <a:rPr lang="en-GB" sz="1800"/>
              <a:t>0 teams using BYOB</a:t>
            </a:r>
            <a:endParaRPr sz="18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342900" lvl="0" marL="457200" rtl="0" algn="l">
              <a:spcBef>
                <a:spcPts val="0"/>
              </a:spcBef>
              <a:spcAft>
                <a:spcPts val="0"/>
              </a:spcAft>
              <a:buSzPts val="1800"/>
              <a:buChar char="●"/>
            </a:pPr>
            <a:r>
              <a:rPr lang="en-GB" sz="1800">
                <a:solidFill>
                  <a:schemeClr val="dk1"/>
                </a:solidFill>
              </a:rPr>
              <a:t>~1000 distributed query engine users</a:t>
            </a:r>
            <a:endParaRPr sz="18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342900" lvl="0" marL="457200" rtl="0" algn="l">
              <a:spcBef>
                <a:spcPts val="0"/>
              </a:spcBef>
              <a:spcAft>
                <a:spcPts val="0"/>
              </a:spcAft>
              <a:buSzPts val="1800"/>
              <a:buChar char="●"/>
            </a:pPr>
            <a:r>
              <a:rPr lang="en-GB" sz="1800">
                <a:solidFill>
                  <a:schemeClr val="dk1"/>
                </a:solidFill>
              </a:rPr>
              <a:t>First curated data teams</a:t>
            </a:r>
            <a:endParaRPr sz="18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pSp>
        <p:nvGrpSpPr>
          <p:cNvPr id="1757" name="Google Shape;1757;p101"/>
          <p:cNvGrpSpPr/>
          <p:nvPr/>
        </p:nvGrpSpPr>
        <p:grpSpPr>
          <a:xfrm>
            <a:off x="4876100" y="2601925"/>
            <a:ext cx="1981050" cy="587325"/>
            <a:chOff x="4758125" y="2640300"/>
            <a:chExt cx="1981050" cy="587325"/>
          </a:xfrm>
        </p:grpSpPr>
        <p:sp>
          <p:nvSpPr>
            <p:cNvPr id="1758" name="Google Shape;1758;p101"/>
            <p:cNvSpPr txBox="1"/>
            <p:nvPr/>
          </p:nvSpPr>
          <p:spPr>
            <a:xfrm>
              <a:off x="4758125" y="2640300"/>
              <a:ext cx="1378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E6A23"/>
                  </a:solidFill>
                </a:rPr>
                <a:t>Data Products</a:t>
              </a:r>
              <a:endParaRPr>
                <a:solidFill>
                  <a:srgbClr val="FE6A23"/>
                </a:solidFill>
              </a:endParaRPr>
            </a:p>
          </p:txBody>
        </p:sp>
        <p:sp>
          <p:nvSpPr>
            <p:cNvPr id="1759" name="Google Shape;1759;p101"/>
            <p:cNvSpPr txBox="1"/>
            <p:nvPr/>
          </p:nvSpPr>
          <p:spPr>
            <a:xfrm>
              <a:off x="5285500" y="2835150"/>
              <a:ext cx="1241400" cy="31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FE6A23"/>
                  </a:solidFill>
                </a:rPr>
                <a:t>On Data Products</a:t>
              </a:r>
              <a:endParaRPr sz="1000">
                <a:solidFill>
                  <a:srgbClr val="FE6A23"/>
                </a:solidFill>
              </a:endParaRPr>
            </a:p>
          </p:txBody>
        </p:sp>
        <p:sp>
          <p:nvSpPr>
            <p:cNvPr id="1760" name="Google Shape;1760;p101"/>
            <p:cNvSpPr txBox="1"/>
            <p:nvPr/>
          </p:nvSpPr>
          <p:spPr>
            <a:xfrm>
              <a:off x="5869475" y="2966325"/>
              <a:ext cx="869700" cy="2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
                  <a:solidFill>
                    <a:srgbClr val="FE6A23"/>
                  </a:solidFill>
                </a:rPr>
                <a:t>On Data Products</a:t>
              </a:r>
              <a:endParaRPr sz="600">
                <a:solidFill>
                  <a:srgbClr val="FE6A23"/>
                </a:solidFill>
              </a:endParaRPr>
            </a:p>
          </p:txBody>
        </p:sp>
      </p:grpSp>
      <p:grpSp>
        <p:nvGrpSpPr>
          <p:cNvPr id="1761" name="Google Shape;1761;p101"/>
          <p:cNvGrpSpPr/>
          <p:nvPr/>
        </p:nvGrpSpPr>
        <p:grpSpPr>
          <a:xfrm>
            <a:off x="4876111" y="863898"/>
            <a:ext cx="1378055" cy="698453"/>
            <a:chOff x="2095750" y="2746000"/>
            <a:chExt cx="3316618" cy="1680994"/>
          </a:xfrm>
        </p:grpSpPr>
        <p:sp>
          <p:nvSpPr>
            <p:cNvPr id="1762" name="Google Shape;1762;p101"/>
            <p:cNvSpPr/>
            <p:nvPr/>
          </p:nvSpPr>
          <p:spPr>
            <a:xfrm>
              <a:off x="4951444" y="3917329"/>
              <a:ext cx="431100" cy="3720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763" name="Google Shape;1763;p101"/>
            <p:cNvSpPr/>
            <p:nvPr/>
          </p:nvSpPr>
          <p:spPr>
            <a:xfrm>
              <a:off x="2182343" y="3964768"/>
              <a:ext cx="431100" cy="3720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764" name="Google Shape;1764;p101"/>
            <p:cNvSpPr/>
            <p:nvPr/>
          </p:nvSpPr>
          <p:spPr>
            <a:xfrm>
              <a:off x="2206658" y="2746000"/>
              <a:ext cx="431100" cy="3720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765" name="Google Shape;1765;p101"/>
            <p:cNvSpPr/>
            <p:nvPr/>
          </p:nvSpPr>
          <p:spPr>
            <a:xfrm>
              <a:off x="2095750" y="3355384"/>
              <a:ext cx="431100" cy="3720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pic>
          <p:nvPicPr>
            <p:cNvPr descr="Image result for redshift" id="1766" name="Google Shape;1766;p101"/>
            <p:cNvPicPr preferRelativeResize="0"/>
            <p:nvPr/>
          </p:nvPicPr>
          <p:blipFill>
            <a:blip r:embed="rId3">
              <a:alphaModFix/>
            </a:blip>
            <a:stretch>
              <a:fillRect/>
            </a:stretch>
          </p:blipFill>
          <p:spPr>
            <a:xfrm>
              <a:off x="2113644" y="3431974"/>
              <a:ext cx="395293" cy="218870"/>
            </a:xfrm>
            <a:prstGeom prst="rect">
              <a:avLst/>
            </a:prstGeom>
            <a:noFill/>
            <a:ln>
              <a:noFill/>
            </a:ln>
          </p:spPr>
        </p:pic>
        <p:sp>
          <p:nvSpPr>
            <p:cNvPr id="1767" name="Google Shape;1767;p101"/>
            <p:cNvSpPr/>
            <p:nvPr/>
          </p:nvSpPr>
          <p:spPr>
            <a:xfrm>
              <a:off x="4981268" y="2746000"/>
              <a:ext cx="431100" cy="3720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pic>
          <p:nvPicPr>
            <p:cNvPr descr="Image result for rds aws" id="1768" name="Google Shape;1768;p101"/>
            <p:cNvPicPr preferRelativeResize="0"/>
            <p:nvPr/>
          </p:nvPicPr>
          <p:blipFill>
            <a:blip r:embed="rId4">
              <a:alphaModFix/>
            </a:blip>
            <a:stretch>
              <a:fillRect/>
            </a:stretch>
          </p:blipFill>
          <p:spPr>
            <a:xfrm>
              <a:off x="5016824" y="2812255"/>
              <a:ext cx="359972" cy="239545"/>
            </a:xfrm>
            <a:prstGeom prst="rect">
              <a:avLst/>
            </a:prstGeom>
            <a:noFill/>
            <a:ln>
              <a:noFill/>
            </a:ln>
          </p:spPr>
        </p:pic>
        <p:sp>
          <p:nvSpPr>
            <p:cNvPr id="1769" name="Google Shape;1769;p101"/>
            <p:cNvSpPr/>
            <p:nvPr/>
          </p:nvSpPr>
          <p:spPr>
            <a:xfrm>
              <a:off x="2583466" y="2796494"/>
              <a:ext cx="2312700" cy="1630500"/>
            </a:xfrm>
            <a:prstGeom prst="donut">
              <a:avLst>
                <a:gd fmla="val 9418"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70" name="Google Shape;1770;p101"/>
            <p:cNvPicPr preferRelativeResize="0"/>
            <p:nvPr/>
          </p:nvPicPr>
          <p:blipFill>
            <a:blip r:embed="rId5">
              <a:alphaModFix/>
            </a:blip>
            <a:stretch>
              <a:fillRect/>
            </a:stretch>
          </p:blipFill>
          <p:spPr>
            <a:xfrm>
              <a:off x="2429407" y="2895566"/>
              <a:ext cx="168609" cy="174833"/>
            </a:xfrm>
            <a:prstGeom prst="rect">
              <a:avLst/>
            </a:prstGeom>
            <a:noFill/>
            <a:ln cap="flat" cmpd="sng" w="9525">
              <a:solidFill>
                <a:srgbClr val="FFFFFF"/>
              </a:solidFill>
              <a:prstDash val="solid"/>
              <a:round/>
              <a:headEnd len="sm" w="sm" type="none"/>
              <a:tailEnd len="sm" w="sm" type="none"/>
            </a:ln>
          </p:spPr>
        </p:pic>
        <p:pic>
          <p:nvPicPr>
            <p:cNvPr id="1771" name="Google Shape;1771;p101"/>
            <p:cNvPicPr preferRelativeResize="0"/>
            <p:nvPr/>
          </p:nvPicPr>
          <p:blipFill>
            <a:blip r:embed="rId5">
              <a:alphaModFix/>
            </a:blip>
            <a:stretch>
              <a:fillRect/>
            </a:stretch>
          </p:blipFill>
          <p:spPr>
            <a:xfrm>
              <a:off x="2388481" y="4103357"/>
              <a:ext cx="168609" cy="174833"/>
            </a:xfrm>
            <a:prstGeom prst="rect">
              <a:avLst/>
            </a:prstGeom>
            <a:noFill/>
            <a:ln cap="flat" cmpd="sng" w="9525">
              <a:solidFill>
                <a:srgbClr val="FFFFFF"/>
              </a:solidFill>
              <a:prstDash val="solid"/>
              <a:round/>
              <a:headEnd len="sm" w="sm" type="none"/>
              <a:tailEnd len="sm" w="sm" type="none"/>
            </a:ln>
          </p:spPr>
        </p:pic>
        <p:pic>
          <p:nvPicPr>
            <p:cNvPr id="1772" name="Google Shape;1772;p101"/>
            <p:cNvPicPr preferRelativeResize="0"/>
            <p:nvPr/>
          </p:nvPicPr>
          <p:blipFill>
            <a:blip r:embed="rId5">
              <a:alphaModFix/>
            </a:blip>
            <a:stretch>
              <a:fillRect/>
            </a:stretch>
          </p:blipFill>
          <p:spPr>
            <a:xfrm>
              <a:off x="5167068" y="4063380"/>
              <a:ext cx="168609" cy="174833"/>
            </a:xfrm>
            <a:prstGeom prst="rect">
              <a:avLst/>
            </a:prstGeom>
            <a:noFill/>
            <a:ln cap="flat" cmpd="sng" w="9525">
              <a:solidFill>
                <a:srgbClr val="FFFFFF"/>
              </a:solidFill>
              <a:prstDash val="solid"/>
              <a:round/>
              <a:headEnd len="sm" w="sm" type="none"/>
              <a:tailEnd len="sm" w="sm" type="none"/>
            </a:ln>
          </p:spPr>
        </p:pic>
      </p:grpSp>
      <p:sp>
        <p:nvSpPr>
          <p:cNvPr id="1773" name="Google Shape;1773;p101"/>
          <p:cNvSpPr/>
          <p:nvPr/>
        </p:nvSpPr>
        <p:spPr>
          <a:xfrm>
            <a:off x="6501800" y="1771050"/>
            <a:ext cx="1436100" cy="5211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pic>
        <p:nvPicPr>
          <p:cNvPr id="1774" name="Google Shape;1774;p101"/>
          <p:cNvPicPr preferRelativeResize="0"/>
          <p:nvPr/>
        </p:nvPicPr>
        <p:blipFill>
          <a:blip r:embed="rId6">
            <a:alphaModFix/>
          </a:blip>
          <a:stretch>
            <a:fillRect/>
          </a:stretch>
        </p:blipFill>
        <p:spPr>
          <a:xfrm>
            <a:off x="6530812" y="1825444"/>
            <a:ext cx="1378076" cy="412307"/>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8" name="Shape 1778"/>
        <p:cNvGrpSpPr/>
        <p:nvPr/>
      </p:nvGrpSpPr>
      <p:grpSpPr>
        <a:xfrm>
          <a:off x="0" y="0"/>
          <a:ext cx="0" cy="0"/>
          <a:chOff x="0" y="0"/>
          <a:chExt cx="0" cy="0"/>
        </a:xfrm>
      </p:grpSpPr>
      <p:sp>
        <p:nvSpPr>
          <p:cNvPr id="1779" name="Google Shape;1779;p102"/>
          <p:cNvSpPr/>
          <p:nvPr/>
        </p:nvSpPr>
        <p:spPr>
          <a:xfrm>
            <a:off x="607100" y="629675"/>
            <a:ext cx="8033400" cy="37566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780" name="Google Shape;1780;p102"/>
          <p:cNvSpPr txBox="1"/>
          <p:nvPr>
            <p:ph type="title"/>
          </p:nvPr>
        </p:nvSpPr>
        <p:spPr>
          <a:xfrm>
            <a:off x="588900" y="4"/>
            <a:ext cx="7966200" cy="751800"/>
          </a:xfrm>
          <a:prstGeom prst="rect">
            <a:avLst/>
          </a:prstGeom>
          <a:noFill/>
          <a:ln>
            <a:noFill/>
          </a:ln>
        </p:spPr>
        <p:txBody>
          <a:bodyPr anchorCtr="0" anchor="ctr" bIns="17125" lIns="34275" spcFirstLastPara="1" rIns="34275" wrap="square" tIns="17125">
            <a:noAutofit/>
          </a:bodyPr>
          <a:lstStyle/>
          <a:p>
            <a:pPr indent="0" lvl="0" marL="0" marR="0" rtl="0" algn="ctr">
              <a:lnSpc>
                <a:spcPct val="120000"/>
              </a:lnSpc>
              <a:spcBef>
                <a:spcPts val="0"/>
              </a:spcBef>
              <a:spcAft>
                <a:spcPts val="0"/>
              </a:spcAft>
              <a:buSzPts val="1300"/>
              <a:buFont typeface="Arial"/>
              <a:buNone/>
            </a:pPr>
            <a:r>
              <a:rPr lang="en-GB" sz="2000"/>
              <a:t>Some Numbers</a:t>
            </a:r>
            <a:endParaRPr sz="2000"/>
          </a:p>
        </p:txBody>
      </p:sp>
      <p:sp>
        <p:nvSpPr>
          <p:cNvPr id="1781" name="Google Shape;1781;p102"/>
          <p:cNvSpPr txBox="1"/>
          <p:nvPr/>
        </p:nvSpPr>
        <p:spPr>
          <a:xfrm>
            <a:off x="1576500" y="796850"/>
            <a:ext cx="5991000" cy="3785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GB" sz="1800">
                <a:solidFill>
                  <a:schemeClr val="dk1"/>
                </a:solidFill>
              </a:rPr>
              <a:t>&gt;70 teams using BYOB</a:t>
            </a:r>
            <a:endParaRPr sz="180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GB" sz="1800">
                <a:solidFill>
                  <a:schemeClr val="dk1"/>
                </a:solidFill>
              </a:rPr>
              <a:t>~1000 distributed query engine users</a:t>
            </a:r>
            <a:endParaRPr sz="180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GB" sz="1800">
                <a:solidFill>
                  <a:schemeClr val="dk1"/>
                </a:solidFill>
              </a:rPr>
              <a:t>First curated data teams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342900" lvl="0" marL="457200" rtl="0" algn="l">
              <a:spcBef>
                <a:spcPts val="0"/>
              </a:spcBef>
              <a:spcAft>
                <a:spcPts val="0"/>
              </a:spcAft>
              <a:buSzPts val="1800"/>
              <a:buChar char="●"/>
            </a:pPr>
            <a:r>
              <a:rPr lang="en-GB" sz="1800"/>
              <a:t>0 operational effort for the central team</a:t>
            </a:r>
            <a:endParaRPr sz="18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pSp>
        <p:nvGrpSpPr>
          <p:cNvPr id="1782" name="Google Shape;1782;p102"/>
          <p:cNvGrpSpPr/>
          <p:nvPr/>
        </p:nvGrpSpPr>
        <p:grpSpPr>
          <a:xfrm>
            <a:off x="4876111" y="863898"/>
            <a:ext cx="1378055" cy="698453"/>
            <a:chOff x="2095750" y="2746000"/>
            <a:chExt cx="3316618" cy="1680994"/>
          </a:xfrm>
        </p:grpSpPr>
        <p:sp>
          <p:nvSpPr>
            <p:cNvPr id="1783" name="Google Shape;1783;p102"/>
            <p:cNvSpPr/>
            <p:nvPr/>
          </p:nvSpPr>
          <p:spPr>
            <a:xfrm>
              <a:off x="4951444" y="3917329"/>
              <a:ext cx="431100" cy="3720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784" name="Google Shape;1784;p102"/>
            <p:cNvSpPr/>
            <p:nvPr/>
          </p:nvSpPr>
          <p:spPr>
            <a:xfrm>
              <a:off x="2182343" y="3964768"/>
              <a:ext cx="431100" cy="3720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785" name="Google Shape;1785;p102"/>
            <p:cNvSpPr/>
            <p:nvPr/>
          </p:nvSpPr>
          <p:spPr>
            <a:xfrm>
              <a:off x="2206658" y="2746000"/>
              <a:ext cx="431100" cy="3720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786" name="Google Shape;1786;p102"/>
            <p:cNvSpPr/>
            <p:nvPr/>
          </p:nvSpPr>
          <p:spPr>
            <a:xfrm>
              <a:off x="2095750" y="3355384"/>
              <a:ext cx="431100" cy="3720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pic>
          <p:nvPicPr>
            <p:cNvPr descr="Image result for redshift" id="1787" name="Google Shape;1787;p102"/>
            <p:cNvPicPr preferRelativeResize="0"/>
            <p:nvPr/>
          </p:nvPicPr>
          <p:blipFill>
            <a:blip r:embed="rId3">
              <a:alphaModFix/>
            </a:blip>
            <a:stretch>
              <a:fillRect/>
            </a:stretch>
          </p:blipFill>
          <p:spPr>
            <a:xfrm>
              <a:off x="2113644" y="3431974"/>
              <a:ext cx="395293" cy="218870"/>
            </a:xfrm>
            <a:prstGeom prst="rect">
              <a:avLst/>
            </a:prstGeom>
            <a:noFill/>
            <a:ln>
              <a:noFill/>
            </a:ln>
          </p:spPr>
        </p:pic>
        <p:sp>
          <p:nvSpPr>
            <p:cNvPr id="1788" name="Google Shape;1788;p102"/>
            <p:cNvSpPr/>
            <p:nvPr/>
          </p:nvSpPr>
          <p:spPr>
            <a:xfrm>
              <a:off x="4981268" y="2746000"/>
              <a:ext cx="431100" cy="3720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pic>
          <p:nvPicPr>
            <p:cNvPr descr="Image result for rds aws" id="1789" name="Google Shape;1789;p102"/>
            <p:cNvPicPr preferRelativeResize="0"/>
            <p:nvPr/>
          </p:nvPicPr>
          <p:blipFill>
            <a:blip r:embed="rId4">
              <a:alphaModFix/>
            </a:blip>
            <a:stretch>
              <a:fillRect/>
            </a:stretch>
          </p:blipFill>
          <p:spPr>
            <a:xfrm>
              <a:off x="5016824" y="2812255"/>
              <a:ext cx="359972" cy="239545"/>
            </a:xfrm>
            <a:prstGeom prst="rect">
              <a:avLst/>
            </a:prstGeom>
            <a:noFill/>
            <a:ln>
              <a:noFill/>
            </a:ln>
          </p:spPr>
        </p:pic>
        <p:sp>
          <p:nvSpPr>
            <p:cNvPr id="1790" name="Google Shape;1790;p102"/>
            <p:cNvSpPr/>
            <p:nvPr/>
          </p:nvSpPr>
          <p:spPr>
            <a:xfrm>
              <a:off x="2583466" y="2796494"/>
              <a:ext cx="2312700" cy="1630500"/>
            </a:xfrm>
            <a:prstGeom prst="donut">
              <a:avLst>
                <a:gd fmla="val 9418"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91" name="Google Shape;1791;p102"/>
            <p:cNvPicPr preferRelativeResize="0"/>
            <p:nvPr/>
          </p:nvPicPr>
          <p:blipFill>
            <a:blip r:embed="rId5">
              <a:alphaModFix/>
            </a:blip>
            <a:stretch>
              <a:fillRect/>
            </a:stretch>
          </p:blipFill>
          <p:spPr>
            <a:xfrm>
              <a:off x="2429407" y="2895566"/>
              <a:ext cx="168609" cy="174833"/>
            </a:xfrm>
            <a:prstGeom prst="rect">
              <a:avLst/>
            </a:prstGeom>
            <a:noFill/>
            <a:ln cap="flat" cmpd="sng" w="9525">
              <a:solidFill>
                <a:srgbClr val="FFFFFF"/>
              </a:solidFill>
              <a:prstDash val="solid"/>
              <a:round/>
              <a:headEnd len="sm" w="sm" type="none"/>
              <a:tailEnd len="sm" w="sm" type="none"/>
            </a:ln>
          </p:spPr>
        </p:pic>
        <p:pic>
          <p:nvPicPr>
            <p:cNvPr id="1792" name="Google Shape;1792;p102"/>
            <p:cNvPicPr preferRelativeResize="0"/>
            <p:nvPr/>
          </p:nvPicPr>
          <p:blipFill>
            <a:blip r:embed="rId5">
              <a:alphaModFix/>
            </a:blip>
            <a:stretch>
              <a:fillRect/>
            </a:stretch>
          </p:blipFill>
          <p:spPr>
            <a:xfrm>
              <a:off x="2388481" y="4103357"/>
              <a:ext cx="168609" cy="174833"/>
            </a:xfrm>
            <a:prstGeom prst="rect">
              <a:avLst/>
            </a:prstGeom>
            <a:noFill/>
            <a:ln cap="flat" cmpd="sng" w="9525">
              <a:solidFill>
                <a:srgbClr val="FFFFFF"/>
              </a:solidFill>
              <a:prstDash val="solid"/>
              <a:round/>
              <a:headEnd len="sm" w="sm" type="none"/>
              <a:tailEnd len="sm" w="sm" type="none"/>
            </a:ln>
          </p:spPr>
        </p:pic>
        <p:pic>
          <p:nvPicPr>
            <p:cNvPr id="1793" name="Google Shape;1793;p102"/>
            <p:cNvPicPr preferRelativeResize="0"/>
            <p:nvPr/>
          </p:nvPicPr>
          <p:blipFill>
            <a:blip r:embed="rId5">
              <a:alphaModFix/>
            </a:blip>
            <a:stretch>
              <a:fillRect/>
            </a:stretch>
          </p:blipFill>
          <p:spPr>
            <a:xfrm>
              <a:off x="5167068" y="4063380"/>
              <a:ext cx="168609" cy="174833"/>
            </a:xfrm>
            <a:prstGeom prst="rect">
              <a:avLst/>
            </a:prstGeom>
            <a:noFill/>
            <a:ln cap="flat" cmpd="sng" w="9525">
              <a:solidFill>
                <a:srgbClr val="FFFFFF"/>
              </a:solidFill>
              <a:prstDash val="solid"/>
              <a:round/>
              <a:headEnd len="sm" w="sm" type="none"/>
              <a:tailEnd len="sm" w="sm" type="none"/>
            </a:ln>
          </p:spPr>
        </p:pic>
      </p:grpSp>
      <p:grpSp>
        <p:nvGrpSpPr>
          <p:cNvPr id="1794" name="Google Shape;1794;p102"/>
          <p:cNvGrpSpPr/>
          <p:nvPr/>
        </p:nvGrpSpPr>
        <p:grpSpPr>
          <a:xfrm>
            <a:off x="4876100" y="2601925"/>
            <a:ext cx="1981050" cy="587325"/>
            <a:chOff x="4758125" y="2640300"/>
            <a:chExt cx="1981050" cy="587325"/>
          </a:xfrm>
        </p:grpSpPr>
        <p:sp>
          <p:nvSpPr>
            <p:cNvPr id="1795" name="Google Shape;1795;p102"/>
            <p:cNvSpPr txBox="1"/>
            <p:nvPr/>
          </p:nvSpPr>
          <p:spPr>
            <a:xfrm>
              <a:off x="4758125" y="2640300"/>
              <a:ext cx="1378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E6A23"/>
                  </a:solidFill>
                </a:rPr>
                <a:t>Data Products</a:t>
              </a:r>
              <a:endParaRPr>
                <a:solidFill>
                  <a:srgbClr val="FE6A23"/>
                </a:solidFill>
              </a:endParaRPr>
            </a:p>
          </p:txBody>
        </p:sp>
        <p:sp>
          <p:nvSpPr>
            <p:cNvPr id="1796" name="Google Shape;1796;p102"/>
            <p:cNvSpPr txBox="1"/>
            <p:nvPr/>
          </p:nvSpPr>
          <p:spPr>
            <a:xfrm>
              <a:off x="5285500" y="2835150"/>
              <a:ext cx="1241400" cy="31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FE6A23"/>
                  </a:solidFill>
                </a:rPr>
                <a:t>On Data Products</a:t>
              </a:r>
              <a:endParaRPr sz="1000">
                <a:solidFill>
                  <a:srgbClr val="FE6A23"/>
                </a:solidFill>
              </a:endParaRPr>
            </a:p>
          </p:txBody>
        </p:sp>
        <p:sp>
          <p:nvSpPr>
            <p:cNvPr id="1797" name="Google Shape;1797;p102"/>
            <p:cNvSpPr txBox="1"/>
            <p:nvPr/>
          </p:nvSpPr>
          <p:spPr>
            <a:xfrm>
              <a:off x="5869475" y="2966325"/>
              <a:ext cx="869700" cy="2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
                  <a:solidFill>
                    <a:srgbClr val="FE6A23"/>
                  </a:solidFill>
                </a:rPr>
                <a:t>On Data Products</a:t>
              </a:r>
              <a:endParaRPr sz="600">
                <a:solidFill>
                  <a:srgbClr val="FE6A23"/>
                </a:solidFill>
              </a:endParaRPr>
            </a:p>
          </p:txBody>
        </p:sp>
      </p:grpSp>
      <p:sp>
        <p:nvSpPr>
          <p:cNvPr id="1798" name="Google Shape;1798;p102"/>
          <p:cNvSpPr/>
          <p:nvPr/>
        </p:nvSpPr>
        <p:spPr>
          <a:xfrm>
            <a:off x="6501800" y="1771050"/>
            <a:ext cx="1436100" cy="5211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pic>
        <p:nvPicPr>
          <p:cNvPr id="1799" name="Google Shape;1799;p102"/>
          <p:cNvPicPr preferRelativeResize="0"/>
          <p:nvPr/>
        </p:nvPicPr>
        <p:blipFill>
          <a:blip r:embed="rId6">
            <a:alphaModFix/>
          </a:blip>
          <a:stretch>
            <a:fillRect/>
          </a:stretch>
        </p:blipFill>
        <p:spPr>
          <a:xfrm>
            <a:off x="6530812" y="1825444"/>
            <a:ext cx="1378076" cy="412307"/>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3" name="Shape 1803"/>
        <p:cNvGrpSpPr/>
        <p:nvPr/>
      </p:nvGrpSpPr>
      <p:grpSpPr>
        <a:xfrm>
          <a:off x="0" y="0"/>
          <a:ext cx="0" cy="0"/>
          <a:chOff x="0" y="0"/>
          <a:chExt cx="0" cy="0"/>
        </a:xfrm>
      </p:grpSpPr>
      <p:sp>
        <p:nvSpPr>
          <p:cNvPr id="1804" name="Google Shape;1804;p103"/>
          <p:cNvSpPr/>
          <p:nvPr/>
        </p:nvSpPr>
        <p:spPr>
          <a:xfrm>
            <a:off x="607100" y="629675"/>
            <a:ext cx="8033400" cy="37566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805" name="Google Shape;1805;p103"/>
          <p:cNvSpPr txBox="1"/>
          <p:nvPr>
            <p:ph type="title"/>
          </p:nvPr>
        </p:nvSpPr>
        <p:spPr>
          <a:xfrm>
            <a:off x="588900" y="4"/>
            <a:ext cx="7966200" cy="751800"/>
          </a:xfrm>
          <a:prstGeom prst="rect">
            <a:avLst/>
          </a:prstGeom>
          <a:noFill/>
          <a:ln>
            <a:noFill/>
          </a:ln>
        </p:spPr>
        <p:txBody>
          <a:bodyPr anchorCtr="0" anchor="ctr" bIns="17125" lIns="34275" spcFirstLastPara="1" rIns="34275" wrap="square" tIns="17125">
            <a:noAutofit/>
          </a:bodyPr>
          <a:lstStyle/>
          <a:p>
            <a:pPr indent="0" lvl="0" marL="0" marR="0" rtl="0" algn="ctr">
              <a:lnSpc>
                <a:spcPct val="120000"/>
              </a:lnSpc>
              <a:spcBef>
                <a:spcPts val="0"/>
              </a:spcBef>
              <a:spcAft>
                <a:spcPts val="0"/>
              </a:spcAft>
              <a:buSzPts val="1300"/>
              <a:buFont typeface="Arial"/>
              <a:buNone/>
            </a:pPr>
            <a:r>
              <a:rPr lang="en-GB" sz="2000"/>
              <a:t>Some Numbers</a:t>
            </a:r>
            <a:endParaRPr sz="2000"/>
          </a:p>
        </p:txBody>
      </p:sp>
      <p:sp>
        <p:nvSpPr>
          <p:cNvPr id="1806" name="Google Shape;1806;p103"/>
          <p:cNvSpPr txBox="1"/>
          <p:nvPr/>
        </p:nvSpPr>
        <p:spPr>
          <a:xfrm>
            <a:off x="1576500" y="796850"/>
            <a:ext cx="5991000" cy="3785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GB" sz="1800">
                <a:solidFill>
                  <a:schemeClr val="dk1"/>
                </a:solidFill>
              </a:rPr>
              <a:t>&gt;70 teams using BYOB</a:t>
            </a:r>
            <a:endParaRPr sz="180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GB" sz="1800">
                <a:solidFill>
                  <a:schemeClr val="dk1"/>
                </a:solidFill>
              </a:rPr>
              <a:t>~1000 distributed query engine users</a:t>
            </a:r>
            <a:endParaRPr sz="180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GB" sz="1800">
                <a:solidFill>
                  <a:schemeClr val="dk1"/>
                </a:solidFill>
              </a:rPr>
              <a:t>First curated data teams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342900" lvl="0" marL="457200" rtl="0" algn="l">
              <a:spcBef>
                <a:spcPts val="0"/>
              </a:spcBef>
              <a:spcAft>
                <a:spcPts val="0"/>
              </a:spcAft>
              <a:buSzPts val="1800"/>
              <a:buChar char="●"/>
            </a:pPr>
            <a:r>
              <a:rPr lang="en-GB" sz="1800" strike="sngStrike">
                <a:solidFill>
                  <a:schemeClr val="dk1"/>
                </a:solidFill>
              </a:rPr>
              <a:t>0 operational effort for the central team</a:t>
            </a:r>
            <a:endParaRPr sz="18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07" name="Google Shape;1807;p103"/>
          <p:cNvSpPr txBox="1"/>
          <p:nvPr/>
        </p:nvSpPr>
        <p:spPr>
          <a:xfrm rot="-974714">
            <a:off x="5879243" y="3625694"/>
            <a:ext cx="1378020" cy="475548"/>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E6A23"/>
                </a:solidFill>
              </a:rPr>
              <a:t>It’s a journey ;)</a:t>
            </a:r>
            <a:endParaRPr>
              <a:solidFill>
                <a:srgbClr val="FE6A23"/>
              </a:solidFill>
            </a:endParaRPr>
          </a:p>
        </p:txBody>
      </p:sp>
      <p:grpSp>
        <p:nvGrpSpPr>
          <p:cNvPr id="1808" name="Google Shape;1808;p103"/>
          <p:cNvGrpSpPr/>
          <p:nvPr/>
        </p:nvGrpSpPr>
        <p:grpSpPr>
          <a:xfrm>
            <a:off x="4876111" y="863898"/>
            <a:ext cx="1378055" cy="698453"/>
            <a:chOff x="2095750" y="2746000"/>
            <a:chExt cx="3316618" cy="1680994"/>
          </a:xfrm>
        </p:grpSpPr>
        <p:sp>
          <p:nvSpPr>
            <p:cNvPr id="1809" name="Google Shape;1809;p103"/>
            <p:cNvSpPr/>
            <p:nvPr/>
          </p:nvSpPr>
          <p:spPr>
            <a:xfrm>
              <a:off x="4951444" y="3917329"/>
              <a:ext cx="431100" cy="3720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810" name="Google Shape;1810;p103"/>
            <p:cNvSpPr/>
            <p:nvPr/>
          </p:nvSpPr>
          <p:spPr>
            <a:xfrm>
              <a:off x="2182343" y="3964768"/>
              <a:ext cx="431100" cy="3720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811" name="Google Shape;1811;p103"/>
            <p:cNvSpPr/>
            <p:nvPr/>
          </p:nvSpPr>
          <p:spPr>
            <a:xfrm>
              <a:off x="2206658" y="2746000"/>
              <a:ext cx="431100" cy="3720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1812" name="Google Shape;1812;p103"/>
            <p:cNvSpPr/>
            <p:nvPr/>
          </p:nvSpPr>
          <p:spPr>
            <a:xfrm>
              <a:off x="2095750" y="3355384"/>
              <a:ext cx="431100" cy="3720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pic>
          <p:nvPicPr>
            <p:cNvPr descr="Image result for redshift" id="1813" name="Google Shape;1813;p103"/>
            <p:cNvPicPr preferRelativeResize="0"/>
            <p:nvPr/>
          </p:nvPicPr>
          <p:blipFill>
            <a:blip r:embed="rId3">
              <a:alphaModFix/>
            </a:blip>
            <a:stretch>
              <a:fillRect/>
            </a:stretch>
          </p:blipFill>
          <p:spPr>
            <a:xfrm>
              <a:off x="2113644" y="3431974"/>
              <a:ext cx="395293" cy="218870"/>
            </a:xfrm>
            <a:prstGeom prst="rect">
              <a:avLst/>
            </a:prstGeom>
            <a:noFill/>
            <a:ln>
              <a:noFill/>
            </a:ln>
          </p:spPr>
        </p:pic>
        <p:sp>
          <p:nvSpPr>
            <p:cNvPr id="1814" name="Google Shape;1814;p103"/>
            <p:cNvSpPr/>
            <p:nvPr/>
          </p:nvSpPr>
          <p:spPr>
            <a:xfrm>
              <a:off x="4981268" y="2746000"/>
              <a:ext cx="431100" cy="3720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pic>
          <p:nvPicPr>
            <p:cNvPr descr="Image result for rds aws" id="1815" name="Google Shape;1815;p103"/>
            <p:cNvPicPr preferRelativeResize="0"/>
            <p:nvPr/>
          </p:nvPicPr>
          <p:blipFill>
            <a:blip r:embed="rId4">
              <a:alphaModFix/>
            </a:blip>
            <a:stretch>
              <a:fillRect/>
            </a:stretch>
          </p:blipFill>
          <p:spPr>
            <a:xfrm>
              <a:off x="5016824" y="2812255"/>
              <a:ext cx="359972" cy="239545"/>
            </a:xfrm>
            <a:prstGeom prst="rect">
              <a:avLst/>
            </a:prstGeom>
            <a:noFill/>
            <a:ln>
              <a:noFill/>
            </a:ln>
          </p:spPr>
        </p:pic>
        <p:sp>
          <p:nvSpPr>
            <p:cNvPr id="1816" name="Google Shape;1816;p103"/>
            <p:cNvSpPr/>
            <p:nvPr/>
          </p:nvSpPr>
          <p:spPr>
            <a:xfrm>
              <a:off x="2583466" y="2796494"/>
              <a:ext cx="2312700" cy="1630500"/>
            </a:xfrm>
            <a:prstGeom prst="donut">
              <a:avLst>
                <a:gd fmla="val 9418"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17" name="Google Shape;1817;p103"/>
            <p:cNvPicPr preferRelativeResize="0"/>
            <p:nvPr/>
          </p:nvPicPr>
          <p:blipFill>
            <a:blip r:embed="rId5">
              <a:alphaModFix/>
            </a:blip>
            <a:stretch>
              <a:fillRect/>
            </a:stretch>
          </p:blipFill>
          <p:spPr>
            <a:xfrm>
              <a:off x="2429407" y="2895566"/>
              <a:ext cx="168609" cy="174833"/>
            </a:xfrm>
            <a:prstGeom prst="rect">
              <a:avLst/>
            </a:prstGeom>
            <a:noFill/>
            <a:ln cap="flat" cmpd="sng" w="9525">
              <a:solidFill>
                <a:srgbClr val="FFFFFF"/>
              </a:solidFill>
              <a:prstDash val="solid"/>
              <a:round/>
              <a:headEnd len="sm" w="sm" type="none"/>
              <a:tailEnd len="sm" w="sm" type="none"/>
            </a:ln>
          </p:spPr>
        </p:pic>
        <p:pic>
          <p:nvPicPr>
            <p:cNvPr id="1818" name="Google Shape;1818;p103"/>
            <p:cNvPicPr preferRelativeResize="0"/>
            <p:nvPr/>
          </p:nvPicPr>
          <p:blipFill>
            <a:blip r:embed="rId5">
              <a:alphaModFix/>
            </a:blip>
            <a:stretch>
              <a:fillRect/>
            </a:stretch>
          </p:blipFill>
          <p:spPr>
            <a:xfrm>
              <a:off x="2388481" y="4103357"/>
              <a:ext cx="168609" cy="174833"/>
            </a:xfrm>
            <a:prstGeom prst="rect">
              <a:avLst/>
            </a:prstGeom>
            <a:noFill/>
            <a:ln cap="flat" cmpd="sng" w="9525">
              <a:solidFill>
                <a:srgbClr val="FFFFFF"/>
              </a:solidFill>
              <a:prstDash val="solid"/>
              <a:round/>
              <a:headEnd len="sm" w="sm" type="none"/>
              <a:tailEnd len="sm" w="sm" type="none"/>
            </a:ln>
          </p:spPr>
        </p:pic>
        <p:pic>
          <p:nvPicPr>
            <p:cNvPr id="1819" name="Google Shape;1819;p103"/>
            <p:cNvPicPr preferRelativeResize="0"/>
            <p:nvPr/>
          </p:nvPicPr>
          <p:blipFill>
            <a:blip r:embed="rId5">
              <a:alphaModFix/>
            </a:blip>
            <a:stretch>
              <a:fillRect/>
            </a:stretch>
          </p:blipFill>
          <p:spPr>
            <a:xfrm>
              <a:off x="5167068" y="4063380"/>
              <a:ext cx="168609" cy="174833"/>
            </a:xfrm>
            <a:prstGeom prst="rect">
              <a:avLst/>
            </a:prstGeom>
            <a:noFill/>
            <a:ln cap="flat" cmpd="sng" w="9525">
              <a:solidFill>
                <a:srgbClr val="FFFFFF"/>
              </a:solidFill>
              <a:prstDash val="solid"/>
              <a:round/>
              <a:headEnd len="sm" w="sm" type="none"/>
              <a:tailEnd len="sm" w="sm" type="none"/>
            </a:ln>
          </p:spPr>
        </p:pic>
      </p:grpSp>
      <p:grpSp>
        <p:nvGrpSpPr>
          <p:cNvPr id="1820" name="Google Shape;1820;p103"/>
          <p:cNvGrpSpPr/>
          <p:nvPr/>
        </p:nvGrpSpPr>
        <p:grpSpPr>
          <a:xfrm>
            <a:off x="4876100" y="2601925"/>
            <a:ext cx="1981050" cy="587325"/>
            <a:chOff x="4758125" y="2640300"/>
            <a:chExt cx="1981050" cy="587325"/>
          </a:xfrm>
        </p:grpSpPr>
        <p:sp>
          <p:nvSpPr>
            <p:cNvPr id="1821" name="Google Shape;1821;p103"/>
            <p:cNvSpPr txBox="1"/>
            <p:nvPr/>
          </p:nvSpPr>
          <p:spPr>
            <a:xfrm>
              <a:off x="4758125" y="2640300"/>
              <a:ext cx="1378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E6A23"/>
                  </a:solidFill>
                </a:rPr>
                <a:t>Data Products</a:t>
              </a:r>
              <a:endParaRPr>
                <a:solidFill>
                  <a:srgbClr val="FE6A23"/>
                </a:solidFill>
              </a:endParaRPr>
            </a:p>
          </p:txBody>
        </p:sp>
        <p:sp>
          <p:nvSpPr>
            <p:cNvPr id="1822" name="Google Shape;1822;p103"/>
            <p:cNvSpPr txBox="1"/>
            <p:nvPr/>
          </p:nvSpPr>
          <p:spPr>
            <a:xfrm>
              <a:off x="5285500" y="2835150"/>
              <a:ext cx="1241400" cy="31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FE6A23"/>
                  </a:solidFill>
                </a:rPr>
                <a:t>On Data Products</a:t>
              </a:r>
              <a:endParaRPr sz="1000">
                <a:solidFill>
                  <a:srgbClr val="FE6A23"/>
                </a:solidFill>
              </a:endParaRPr>
            </a:p>
          </p:txBody>
        </p:sp>
        <p:sp>
          <p:nvSpPr>
            <p:cNvPr id="1823" name="Google Shape;1823;p103"/>
            <p:cNvSpPr txBox="1"/>
            <p:nvPr/>
          </p:nvSpPr>
          <p:spPr>
            <a:xfrm>
              <a:off x="5869475" y="2966325"/>
              <a:ext cx="869700" cy="2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
                  <a:solidFill>
                    <a:srgbClr val="FE6A23"/>
                  </a:solidFill>
                </a:rPr>
                <a:t>On Data Products</a:t>
              </a:r>
              <a:endParaRPr sz="600">
                <a:solidFill>
                  <a:srgbClr val="FE6A23"/>
                </a:solidFill>
              </a:endParaRPr>
            </a:p>
          </p:txBody>
        </p:sp>
      </p:grpSp>
      <p:sp>
        <p:nvSpPr>
          <p:cNvPr id="1824" name="Google Shape;1824;p103"/>
          <p:cNvSpPr/>
          <p:nvPr/>
        </p:nvSpPr>
        <p:spPr>
          <a:xfrm>
            <a:off x="6501800" y="1771050"/>
            <a:ext cx="1436100" cy="5211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pic>
        <p:nvPicPr>
          <p:cNvPr id="1825" name="Google Shape;1825;p103"/>
          <p:cNvPicPr preferRelativeResize="0"/>
          <p:nvPr/>
        </p:nvPicPr>
        <p:blipFill>
          <a:blip r:embed="rId6">
            <a:alphaModFix/>
          </a:blip>
          <a:stretch>
            <a:fillRect/>
          </a:stretch>
        </p:blipFill>
        <p:spPr>
          <a:xfrm>
            <a:off x="6530812" y="1825444"/>
            <a:ext cx="1378076" cy="412307"/>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9" name="Shape 1829"/>
        <p:cNvGrpSpPr/>
        <p:nvPr/>
      </p:nvGrpSpPr>
      <p:grpSpPr>
        <a:xfrm>
          <a:off x="0" y="0"/>
          <a:ext cx="0" cy="0"/>
          <a:chOff x="0" y="0"/>
          <a:chExt cx="0" cy="0"/>
        </a:xfrm>
      </p:grpSpPr>
      <p:sp>
        <p:nvSpPr>
          <p:cNvPr id="1830" name="Google Shape;1830;p104"/>
          <p:cNvSpPr/>
          <p:nvPr>
            <p:ph idx="2" type="pic"/>
          </p:nvPr>
        </p:nvSpPr>
        <p:spPr>
          <a:xfrm>
            <a:off x="0" y="0"/>
            <a:ext cx="4572000" cy="5143500"/>
          </a:xfrm>
          <a:prstGeom prst="rect">
            <a:avLst/>
          </a:prstGeom>
          <a:solidFill>
            <a:srgbClr val="737A84"/>
          </a:solidFill>
          <a:ln>
            <a:noFill/>
          </a:ln>
        </p:spPr>
        <p:txBody>
          <a:bodyPr anchorCtr="0" anchor="ctr" bIns="17125" lIns="34275" spcFirstLastPara="1" rIns="34275" wrap="square" tIns="17125">
            <a:noAutofit/>
          </a:bodyPr>
          <a:lstStyle/>
          <a:p>
            <a:pPr indent="0" lvl="0" marL="0" rtl="0" algn="ctr">
              <a:spcBef>
                <a:spcPts val="0"/>
              </a:spcBef>
              <a:spcAft>
                <a:spcPts val="0"/>
              </a:spcAft>
              <a:buNone/>
            </a:pPr>
            <a:r>
              <a:t/>
            </a:r>
            <a:endParaRPr/>
          </a:p>
        </p:txBody>
      </p:sp>
      <p:pic>
        <p:nvPicPr>
          <p:cNvPr id="1831" name="Google Shape;1831;p104"/>
          <p:cNvPicPr preferRelativeResize="0"/>
          <p:nvPr/>
        </p:nvPicPr>
        <p:blipFill>
          <a:blip r:embed="rId3">
            <a:alphaModFix/>
          </a:blip>
          <a:stretch>
            <a:fillRect/>
          </a:stretch>
        </p:blipFill>
        <p:spPr>
          <a:xfrm>
            <a:off x="-13570" y="0"/>
            <a:ext cx="4599141" cy="5143501"/>
          </a:xfrm>
          <a:prstGeom prst="rect">
            <a:avLst/>
          </a:prstGeom>
          <a:noFill/>
          <a:ln>
            <a:noFill/>
          </a:ln>
        </p:spPr>
      </p:pic>
      <p:sp>
        <p:nvSpPr>
          <p:cNvPr id="1832" name="Google Shape;1832;p104"/>
          <p:cNvSpPr txBox="1"/>
          <p:nvPr>
            <p:ph idx="3" type="body"/>
          </p:nvPr>
        </p:nvSpPr>
        <p:spPr>
          <a:xfrm>
            <a:off x="617168" y="664806"/>
            <a:ext cx="7924500" cy="3810900"/>
          </a:xfrm>
          <a:prstGeom prst="rect">
            <a:avLst/>
          </a:prstGeom>
          <a:noFill/>
          <a:ln cap="sq" cmpd="sng" w="57150">
            <a:solidFill>
              <a:srgbClr val="FF6900"/>
            </a:solidFill>
            <a:prstDash val="solid"/>
            <a:miter lim="800000"/>
            <a:headEnd len="sm" w="sm" type="none"/>
            <a:tailEnd len="sm" w="sm" type="none"/>
          </a:ln>
        </p:spPr>
        <p:txBody>
          <a:bodyPr anchorCtr="0" anchor="ctr" bIns="135000" lIns="4389100" spcFirstLastPara="1" rIns="365750" wrap="square" tIns="135000">
            <a:noAutofit/>
          </a:bodyPr>
          <a:lstStyle/>
          <a:p>
            <a:pPr indent="0" lvl="0" marL="0" marR="0" rtl="0" algn="l">
              <a:lnSpc>
                <a:spcPct val="120000"/>
              </a:lnSpc>
              <a:spcBef>
                <a:spcPts val="0"/>
              </a:spcBef>
              <a:spcAft>
                <a:spcPts val="0"/>
              </a:spcAft>
              <a:buClr>
                <a:srgbClr val="000000"/>
              </a:buClr>
              <a:buSzPts val="1425"/>
              <a:buFont typeface="Arial"/>
              <a:buNone/>
            </a:pPr>
            <a:r>
              <a:rPr lang="en-GB"/>
              <a:t>It’s a Journey</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6" name="Shape 1836"/>
        <p:cNvGrpSpPr/>
        <p:nvPr/>
      </p:nvGrpSpPr>
      <p:grpSpPr>
        <a:xfrm>
          <a:off x="0" y="0"/>
          <a:ext cx="0" cy="0"/>
          <a:chOff x="0" y="0"/>
          <a:chExt cx="0" cy="0"/>
        </a:xfrm>
      </p:grpSpPr>
      <p:sp>
        <p:nvSpPr>
          <p:cNvPr id="1837" name="Google Shape;1837;p105"/>
          <p:cNvSpPr txBox="1"/>
          <p:nvPr>
            <p:ph type="title"/>
          </p:nvPr>
        </p:nvSpPr>
        <p:spPr>
          <a:xfrm>
            <a:off x="588900" y="4"/>
            <a:ext cx="7966200" cy="751800"/>
          </a:xfrm>
          <a:prstGeom prst="rect">
            <a:avLst/>
          </a:prstGeom>
          <a:noFill/>
          <a:ln>
            <a:noFill/>
          </a:ln>
        </p:spPr>
        <p:txBody>
          <a:bodyPr anchorCtr="0" anchor="ctr" bIns="17125" lIns="34275" spcFirstLastPara="1" rIns="34275" wrap="square" tIns="17125">
            <a:noAutofit/>
          </a:bodyPr>
          <a:lstStyle/>
          <a:p>
            <a:pPr indent="0" lvl="0" marL="0" marR="0" rtl="0" algn="ctr">
              <a:lnSpc>
                <a:spcPct val="120000"/>
              </a:lnSpc>
              <a:spcBef>
                <a:spcPts val="0"/>
              </a:spcBef>
              <a:spcAft>
                <a:spcPts val="0"/>
              </a:spcAft>
              <a:buSzPts val="1300"/>
              <a:buFont typeface="Arial"/>
              <a:buNone/>
            </a:pPr>
            <a:r>
              <a:rPr lang="en-GB" sz="2000"/>
              <a:t>“Off the shelf” data tooling</a:t>
            </a:r>
            <a:endParaRPr sz="2000"/>
          </a:p>
        </p:txBody>
      </p:sp>
      <p:pic>
        <p:nvPicPr>
          <p:cNvPr id="1838" name="Google Shape;1838;p105">
            <a:hlinkClick r:id="rId3"/>
          </p:cNvPr>
          <p:cNvPicPr preferRelativeResize="0"/>
          <p:nvPr/>
        </p:nvPicPr>
        <p:blipFill>
          <a:blip r:embed="rId4">
            <a:alphaModFix/>
          </a:blip>
          <a:stretch>
            <a:fillRect/>
          </a:stretch>
        </p:blipFill>
        <p:spPr>
          <a:xfrm>
            <a:off x="6497800" y="39925"/>
            <a:ext cx="671950" cy="671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61"/>
          <p:cNvSpPr txBox="1"/>
          <p:nvPr>
            <p:ph type="title"/>
          </p:nvPr>
        </p:nvSpPr>
        <p:spPr>
          <a:xfrm>
            <a:off x="588900" y="4"/>
            <a:ext cx="7966200" cy="751800"/>
          </a:xfrm>
          <a:prstGeom prst="rect">
            <a:avLst/>
          </a:prstGeom>
          <a:noFill/>
          <a:ln>
            <a:noFill/>
          </a:ln>
        </p:spPr>
        <p:txBody>
          <a:bodyPr anchorCtr="0" anchor="ctr" bIns="17125" lIns="34275" spcFirstLastPara="1" rIns="34275" wrap="square" tIns="17125">
            <a:noAutofit/>
          </a:bodyPr>
          <a:lstStyle/>
          <a:p>
            <a:pPr indent="0" lvl="0" marL="0" marR="0" rtl="0" algn="ctr">
              <a:lnSpc>
                <a:spcPct val="120000"/>
              </a:lnSpc>
              <a:spcBef>
                <a:spcPts val="0"/>
              </a:spcBef>
              <a:spcAft>
                <a:spcPts val="0"/>
              </a:spcAft>
              <a:buSzPts val="1300"/>
              <a:buFont typeface="Arial"/>
              <a:buNone/>
            </a:pPr>
            <a:r>
              <a:rPr lang="en-GB" sz="2000"/>
              <a:t>Zalando’s Data Platform</a:t>
            </a:r>
            <a:endParaRPr sz="2000"/>
          </a:p>
        </p:txBody>
      </p:sp>
      <p:sp>
        <p:nvSpPr>
          <p:cNvPr id="473" name="Google Shape;473;p61"/>
          <p:cNvSpPr/>
          <p:nvPr/>
        </p:nvSpPr>
        <p:spPr>
          <a:xfrm>
            <a:off x="521675" y="687025"/>
            <a:ext cx="3328500" cy="38853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474" name="Google Shape;474;p61"/>
          <p:cNvSpPr/>
          <p:nvPr/>
        </p:nvSpPr>
        <p:spPr>
          <a:xfrm>
            <a:off x="5345325" y="687025"/>
            <a:ext cx="3328500" cy="38853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475" name="Google Shape;475;p61"/>
          <p:cNvSpPr/>
          <p:nvPr/>
        </p:nvSpPr>
        <p:spPr>
          <a:xfrm>
            <a:off x="3696225" y="1382275"/>
            <a:ext cx="1809300" cy="27633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476" name="Google Shape;476;p61"/>
          <p:cNvSpPr txBox="1"/>
          <p:nvPr/>
        </p:nvSpPr>
        <p:spPr>
          <a:xfrm>
            <a:off x="1697825" y="705750"/>
            <a:ext cx="976200" cy="3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t>Ingestion</a:t>
            </a:r>
            <a:endParaRPr/>
          </a:p>
        </p:txBody>
      </p:sp>
      <p:sp>
        <p:nvSpPr>
          <p:cNvPr id="477" name="Google Shape;477;p61"/>
          <p:cNvSpPr txBox="1"/>
          <p:nvPr/>
        </p:nvSpPr>
        <p:spPr>
          <a:xfrm>
            <a:off x="4153650" y="1390275"/>
            <a:ext cx="836700" cy="39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Storage</a:t>
            </a:r>
            <a:endParaRPr/>
          </a:p>
        </p:txBody>
      </p:sp>
      <p:sp>
        <p:nvSpPr>
          <p:cNvPr id="478" name="Google Shape;478;p61"/>
          <p:cNvSpPr txBox="1"/>
          <p:nvPr/>
        </p:nvSpPr>
        <p:spPr>
          <a:xfrm>
            <a:off x="6591225" y="705750"/>
            <a:ext cx="836700" cy="39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Serving</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2" name="Shape 1842"/>
        <p:cNvGrpSpPr/>
        <p:nvPr/>
      </p:nvGrpSpPr>
      <p:grpSpPr>
        <a:xfrm>
          <a:off x="0" y="0"/>
          <a:ext cx="0" cy="0"/>
          <a:chOff x="0" y="0"/>
          <a:chExt cx="0" cy="0"/>
        </a:xfrm>
      </p:grpSpPr>
      <p:sp>
        <p:nvSpPr>
          <p:cNvPr id="1843" name="Google Shape;1843;p106"/>
          <p:cNvSpPr txBox="1"/>
          <p:nvPr>
            <p:ph type="title"/>
          </p:nvPr>
        </p:nvSpPr>
        <p:spPr>
          <a:xfrm>
            <a:off x="588900" y="4"/>
            <a:ext cx="7966200" cy="751800"/>
          </a:xfrm>
          <a:prstGeom prst="rect">
            <a:avLst/>
          </a:prstGeom>
          <a:noFill/>
          <a:ln>
            <a:noFill/>
          </a:ln>
        </p:spPr>
        <p:txBody>
          <a:bodyPr anchorCtr="0" anchor="ctr" bIns="17125" lIns="34275" spcFirstLastPara="1" rIns="34275" wrap="square" tIns="17125">
            <a:noAutofit/>
          </a:bodyPr>
          <a:lstStyle/>
          <a:p>
            <a:pPr indent="0" lvl="0" marL="0" marR="0" rtl="0" algn="ctr">
              <a:lnSpc>
                <a:spcPct val="120000"/>
              </a:lnSpc>
              <a:spcBef>
                <a:spcPts val="0"/>
              </a:spcBef>
              <a:spcAft>
                <a:spcPts val="0"/>
              </a:spcAft>
              <a:buSzPts val="1300"/>
              <a:buFont typeface="Arial"/>
              <a:buNone/>
            </a:pPr>
            <a:r>
              <a:rPr lang="en-GB" sz="2000"/>
              <a:t>“Off the shelf” data tooling</a:t>
            </a:r>
            <a:endParaRPr sz="2000"/>
          </a:p>
        </p:txBody>
      </p:sp>
      <p:pic>
        <p:nvPicPr>
          <p:cNvPr id="1844" name="Google Shape;1844;p106">
            <a:hlinkClick r:id="rId3"/>
          </p:cNvPr>
          <p:cNvPicPr preferRelativeResize="0"/>
          <p:nvPr/>
        </p:nvPicPr>
        <p:blipFill>
          <a:blip r:embed="rId4">
            <a:alphaModFix/>
          </a:blip>
          <a:stretch>
            <a:fillRect/>
          </a:stretch>
        </p:blipFill>
        <p:spPr>
          <a:xfrm>
            <a:off x="6497800" y="39925"/>
            <a:ext cx="671950" cy="671950"/>
          </a:xfrm>
          <a:prstGeom prst="rect">
            <a:avLst/>
          </a:prstGeom>
          <a:noFill/>
          <a:ln>
            <a:noFill/>
          </a:ln>
        </p:spPr>
      </p:pic>
      <p:pic>
        <p:nvPicPr>
          <p:cNvPr id="1845" name="Google Shape;1845;p106">
            <a:hlinkClick r:id="rId5"/>
          </p:cNvPr>
          <p:cNvPicPr preferRelativeResize="0"/>
          <p:nvPr/>
        </p:nvPicPr>
        <p:blipFill>
          <a:blip r:embed="rId6">
            <a:alphaModFix/>
          </a:blip>
          <a:stretch>
            <a:fillRect/>
          </a:stretch>
        </p:blipFill>
        <p:spPr>
          <a:xfrm>
            <a:off x="2401725" y="888854"/>
            <a:ext cx="952500" cy="952500"/>
          </a:xfrm>
          <a:prstGeom prst="rect">
            <a:avLst/>
          </a:prstGeom>
          <a:noFill/>
          <a:ln>
            <a:noFill/>
          </a:ln>
        </p:spPr>
      </p:pic>
      <p:sp>
        <p:nvSpPr>
          <p:cNvPr id="1846" name="Google Shape;1846;p106"/>
          <p:cNvSpPr txBox="1"/>
          <p:nvPr/>
        </p:nvSpPr>
        <p:spPr>
          <a:xfrm>
            <a:off x="1831525" y="1787825"/>
            <a:ext cx="2675100" cy="51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800">
                <a:solidFill>
                  <a:schemeClr val="dk1"/>
                </a:solidFill>
              </a:rPr>
              <a:t>De-centralized archiving</a:t>
            </a:r>
            <a:endParaRPr sz="18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0" name="Shape 1850"/>
        <p:cNvGrpSpPr/>
        <p:nvPr/>
      </p:nvGrpSpPr>
      <p:grpSpPr>
        <a:xfrm>
          <a:off x="0" y="0"/>
          <a:ext cx="0" cy="0"/>
          <a:chOff x="0" y="0"/>
          <a:chExt cx="0" cy="0"/>
        </a:xfrm>
      </p:grpSpPr>
      <p:sp>
        <p:nvSpPr>
          <p:cNvPr id="1851" name="Google Shape;1851;p107"/>
          <p:cNvSpPr txBox="1"/>
          <p:nvPr>
            <p:ph type="title"/>
          </p:nvPr>
        </p:nvSpPr>
        <p:spPr>
          <a:xfrm>
            <a:off x="588900" y="4"/>
            <a:ext cx="7966200" cy="751800"/>
          </a:xfrm>
          <a:prstGeom prst="rect">
            <a:avLst/>
          </a:prstGeom>
          <a:noFill/>
          <a:ln>
            <a:noFill/>
          </a:ln>
        </p:spPr>
        <p:txBody>
          <a:bodyPr anchorCtr="0" anchor="ctr" bIns="17125" lIns="34275" spcFirstLastPara="1" rIns="34275" wrap="square" tIns="17125">
            <a:noAutofit/>
          </a:bodyPr>
          <a:lstStyle/>
          <a:p>
            <a:pPr indent="0" lvl="0" marL="0" marR="0" rtl="0" algn="ctr">
              <a:lnSpc>
                <a:spcPct val="120000"/>
              </a:lnSpc>
              <a:spcBef>
                <a:spcPts val="0"/>
              </a:spcBef>
              <a:spcAft>
                <a:spcPts val="0"/>
              </a:spcAft>
              <a:buSzPts val="1300"/>
              <a:buFont typeface="Arial"/>
              <a:buNone/>
            </a:pPr>
            <a:r>
              <a:rPr lang="en-GB" sz="2000"/>
              <a:t>“Off the shelf” data tooling</a:t>
            </a:r>
            <a:endParaRPr sz="2000"/>
          </a:p>
        </p:txBody>
      </p:sp>
      <p:pic>
        <p:nvPicPr>
          <p:cNvPr id="1852" name="Google Shape;1852;p107">
            <a:hlinkClick r:id="rId3"/>
          </p:cNvPr>
          <p:cNvPicPr preferRelativeResize="0"/>
          <p:nvPr/>
        </p:nvPicPr>
        <p:blipFill>
          <a:blip r:embed="rId4">
            <a:alphaModFix/>
          </a:blip>
          <a:stretch>
            <a:fillRect/>
          </a:stretch>
        </p:blipFill>
        <p:spPr>
          <a:xfrm>
            <a:off x="6497800" y="39925"/>
            <a:ext cx="671950" cy="671950"/>
          </a:xfrm>
          <a:prstGeom prst="rect">
            <a:avLst/>
          </a:prstGeom>
          <a:noFill/>
          <a:ln>
            <a:noFill/>
          </a:ln>
        </p:spPr>
      </p:pic>
      <p:pic>
        <p:nvPicPr>
          <p:cNvPr id="1853" name="Google Shape;1853;p107">
            <a:hlinkClick r:id="rId5"/>
          </p:cNvPr>
          <p:cNvPicPr preferRelativeResize="0"/>
          <p:nvPr/>
        </p:nvPicPr>
        <p:blipFill>
          <a:blip r:embed="rId6">
            <a:alphaModFix/>
          </a:blip>
          <a:stretch>
            <a:fillRect/>
          </a:stretch>
        </p:blipFill>
        <p:spPr>
          <a:xfrm>
            <a:off x="6301575" y="1911150"/>
            <a:ext cx="609600" cy="609600"/>
          </a:xfrm>
          <a:prstGeom prst="rect">
            <a:avLst/>
          </a:prstGeom>
          <a:noFill/>
          <a:ln>
            <a:noFill/>
          </a:ln>
        </p:spPr>
      </p:pic>
      <p:sp>
        <p:nvSpPr>
          <p:cNvPr id="1854" name="Google Shape;1854;p107"/>
          <p:cNvSpPr txBox="1"/>
          <p:nvPr/>
        </p:nvSpPr>
        <p:spPr>
          <a:xfrm>
            <a:off x="5391975" y="2520750"/>
            <a:ext cx="2428800" cy="67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solidFill>
                  <a:schemeClr val="dk1"/>
                </a:solidFill>
              </a:rPr>
              <a:t>De-centralized GDPR deletion tooling</a:t>
            </a:r>
            <a:endParaRPr sz="1800">
              <a:solidFill>
                <a:schemeClr val="dk1"/>
              </a:solidFill>
            </a:endParaRPr>
          </a:p>
          <a:p>
            <a:pPr indent="0" lvl="0" marL="0" rtl="0" algn="l">
              <a:spcBef>
                <a:spcPts val="0"/>
              </a:spcBef>
              <a:spcAft>
                <a:spcPts val="0"/>
              </a:spcAft>
              <a:buNone/>
            </a:pPr>
            <a:r>
              <a:t/>
            </a:r>
            <a:endParaRPr/>
          </a:p>
        </p:txBody>
      </p:sp>
      <p:pic>
        <p:nvPicPr>
          <p:cNvPr id="1855" name="Google Shape;1855;p107">
            <a:hlinkClick r:id="rId7"/>
          </p:cNvPr>
          <p:cNvPicPr preferRelativeResize="0"/>
          <p:nvPr/>
        </p:nvPicPr>
        <p:blipFill>
          <a:blip r:embed="rId8">
            <a:alphaModFix/>
          </a:blip>
          <a:stretch>
            <a:fillRect/>
          </a:stretch>
        </p:blipFill>
        <p:spPr>
          <a:xfrm>
            <a:off x="2401725" y="888854"/>
            <a:ext cx="952500" cy="952500"/>
          </a:xfrm>
          <a:prstGeom prst="rect">
            <a:avLst/>
          </a:prstGeom>
          <a:noFill/>
          <a:ln>
            <a:noFill/>
          </a:ln>
        </p:spPr>
      </p:pic>
      <p:sp>
        <p:nvSpPr>
          <p:cNvPr id="1856" name="Google Shape;1856;p107"/>
          <p:cNvSpPr txBox="1"/>
          <p:nvPr/>
        </p:nvSpPr>
        <p:spPr>
          <a:xfrm>
            <a:off x="1831525" y="1787825"/>
            <a:ext cx="2675100" cy="51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800">
                <a:solidFill>
                  <a:schemeClr val="dk1"/>
                </a:solidFill>
              </a:rPr>
              <a:t>De-centralized archiving</a:t>
            </a:r>
            <a:endParaRPr sz="18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0" name="Shape 1860"/>
        <p:cNvGrpSpPr/>
        <p:nvPr/>
      </p:nvGrpSpPr>
      <p:grpSpPr>
        <a:xfrm>
          <a:off x="0" y="0"/>
          <a:ext cx="0" cy="0"/>
          <a:chOff x="0" y="0"/>
          <a:chExt cx="0" cy="0"/>
        </a:xfrm>
      </p:grpSpPr>
      <p:sp>
        <p:nvSpPr>
          <p:cNvPr id="1861" name="Google Shape;1861;p108"/>
          <p:cNvSpPr txBox="1"/>
          <p:nvPr>
            <p:ph type="title"/>
          </p:nvPr>
        </p:nvSpPr>
        <p:spPr>
          <a:xfrm>
            <a:off x="588900" y="4"/>
            <a:ext cx="7966200" cy="751800"/>
          </a:xfrm>
          <a:prstGeom prst="rect">
            <a:avLst/>
          </a:prstGeom>
          <a:noFill/>
          <a:ln>
            <a:noFill/>
          </a:ln>
        </p:spPr>
        <p:txBody>
          <a:bodyPr anchorCtr="0" anchor="ctr" bIns="17125" lIns="34275" spcFirstLastPara="1" rIns="34275" wrap="square" tIns="17125">
            <a:noAutofit/>
          </a:bodyPr>
          <a:lstStyle/>
          <a:p>
            <a:pPr indent="0" lvl="0" marL="0" marR="0" rtl="0" algn="ctr">
              <a:lnSpc>
                <a:spcPct val="120000"/>
              </a:lnSpc>
              <a:spcBef>
                <a:spcPts val="0"/>
              </a:spcBef>
              <a:spcAft>
                <a:spcPts val="0"/>
              </a:spcAft>
              <a:buSzPts val="1300"/>
              <a:buFont typeface="Arial"/>
              <a:buNone/>
            </a:pPr>
            <a:r>
              <a:rPr lang="en-GB" sz="2000"/>
              <a:t>“Off the shelf” data tooling</a:t>
            </a:r>
            <a:endParaRPr sz="2000"/>
          </a:p>
        </p:txBody>
      </p:sp>
      <p:sp>
        <p:nvSpPr>
          <p:cNvPr id="1862" name="Google Shape;1862;p108"/>
          <p:cNvSpPr txBox="1"/>
          <p:nvPr/>
        </p:nvSpPr>
        <p:spPr>
          <a:xfrm>
            <a:off x="2588725" y="3816150"/>
            <a:ext cx="3771600" cy="40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1"/>
                </a:solidFill>
              </a:rPr>
              <a:t>Template driven data preparation</a:t>
            </a:r>
            <a:endParaRPr sz="1800"/>
          </a:p>
        </p:txBody>
      </p:sp>
      <p:pic>
        <p:nvPicPr>
          <p:cNvPr id="1863" name="Google Shape;1863;p108">
            <a:hlinkClick r:id="rId3"/>
          </p:cNvPr>
          <p:cNvPicPr preferRelativeResize="0"/>
          <p:nvPr/>
        </p:nvPicPr>
        <p:blipFill>
          <a:blip r:embed="rId4">
            <a:alphaModFix/>
          </a:blip>
          <a:stretch>
            <a:fillRect/>
          </a:stretch>
        </p:blipFill>
        <p:spPr>
          <a:xfrm>
            <a:off x="6497800" y="39925"/>
            <a:ext cx="671950" cy="671950"/>
          </a:xfrm>
          <a:prstGeom prst="rect">
            <a:avLst/>
          </a:prstGeom>
          <a:noFill/>
          <a:ln>
            <a:noFill/>
          </a:ln>
        </p:spPr>
      </p:pic>
      <p:pic>
        <p:nvPicPr>
          <p:cNvPr id="1864" name="Google Shape;1864;p108">
            <a:hlinkClick r:id="rId5"/>
          </p:cNvPr>
          <p:cNvPicPr preferRelativeResize="0"/>
          <p:nvPr/>
        </p:nvPicPr>
        <p:blipFill>
          <a:blip r:embed="rId6">
            <a:alphaModFix/>
          </a:blip>
          <a:stretch>
            <a:fillRect/>
          </a:stretch>
        </p:blipFill>
        <p:spPr>
          <a:xfrm>
            <a:off x="6301575" y="1911150"/>
            <a:ext cx="609600" cy="609600"/>
          </a:xfrm>
          <a:prstGeom prst="rect">
            <a:avLst/>
          </a:prstGeom>
          <a:noFill/>
          <a:ln>
            <a:noFill/>
          </a:ln>
        </p:spPr>
      </p:pic>
      <p:pic>
        <p:nvPicPr>
          <p:cNvPr id="1865" name="Google Shape;1865;p108">
            <a:hlinkClick r:id="rId7"/>
          </p:cNvPr>
          <p:cNvPicPr preferRelativeResize="0"/>
          <p:nvPr/>
        </p:nvPicPr>
        <p:blipFill>
          <a:blip r:embed="rId8">
            <a:alphaModFix/>
          </a:blip>
          <a:stretch>
            <a:fillRect/>
          </a:stretch>
        </p:blipFill>
        <p:spPr>
          <a:xfrm>
            <a:off x="3733825" y="3143075"/>
            <a:ext cx="609600" cy="609600"/>
          </a:xfrm>
          <a:prstGeom prst="rect">
            <a:avLst/>
          </a:prstGeom>
          <a:noFill/>
          <a:ln>
            <a:noFill/>
          </a:ln>
        </p:spPr>
      </p:pic>
      <p:pic>
        <p:nvPicPr>
          <p:cNvPr id="1866" name="Google Shape;1866;p108">
            <a:hlinkClick r:id="rId9"/>
          </p:cNvPr>
          <p:cNvPicPr preferRelativeResize="0"/>
          <p:nvPr/>
        </p:nvPicPr>
        <p:blipFill>
          <a:blip r:embed="rId10">
            <a:alphaModFix/>
          </a:blip>
          <a:stretch>
            <a:fillRect/>
          </a:stretch>
        </p:blipFill>
        <p:spPr>
          <a:xfrm>
            <a:off x="2401725" y="888854"/>
            <a:ext cx="952500" cy="952500"/>
          </a:xfrm>
          <a:prstGeom prst="rect">
            <a:avLst/>
          </a:prstGeom>
          <a:noFill/>
          <a:ln>
            <a:noFill/>
          </a:ln>
        </p:spPr>
      </p:pic>
      <p:sp>
        <p:nvSpPr>
          <p:cNvPr id="1867" name="Google Shape;1867;p108"/>
          <p:cNvSpPr txBox="1"/>
          <p:nvPr/>
        </p:nvSpPr>
        <p:spPr>
          <a:xfrm>
            <a:off x="1831525" y="1787825"/>
            <a:ext cx="2675100" cy="51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800">
                <a:solidFill>
                  <a:schemeClr val="dk1"/>
                </a:solidFill>
              </a:rPr>
              <a:t>De-centralized archiving</a:t>
            </a:r>
            <a:endParaRPr sz="1800"/>
          </a:p>
        </p:txBody>
      </p:sp>
      <p:sp>
        <p:nvSpPr>
          <p:cNvPr id="1868" name="Google Shape;1868;p108"/>
          <p:cNvSpPr txBox="1"/>
          <p:nvPr/>
        </p:nvSpPr>
        <p:spPr>
          <a:xfrm>
            <a:off x="5391975" y="2520750"/>
            <a:ext cx="2428800" cy="67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solidFill>
                  <a:schemeClr val="dk1"/>
                </a:solidFill>
              </a:rPr>
              <a:t>De-centralized GDPR deletion tooling</a:t>
            </a:r>
            <a:endParaRPr sz="18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2" name="Shape 1872"/>
        <p:cNvGrpSpPr/>
        <p:nvPr/>
      </p:nvGrpSpPr>
      <p:grpSpPr>
        <a:xfrm>
          <a:off x="0" y="0"/>
          <a:ext cx="0" cy="0"/>
          <a:chOff x="0" y="0"/>
          <a:chExt cx="0" cy="0"/>
        </a:xfrm>
      </p:grpSpPr>
      <p:sp>
        <p:nvSpPr>
          <p:cNvPr id="1873" name="Google Shape;1873;p109"/>
          <p:cNvSpPr txBox="1"/>
          <p:nvPr/>
        </p:nvSpPr>
        <p:spPr>
          <a:xfrm>
            <a:off x="4572000" y="820775"/>
            <a:ext cx="3969600" cy="60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t>Data Mesh </a:t>
            </a:r>
            <a:endParaRPr b="1" sz="2400"/>
          </a:p>
          <a:p>
            <a:pPr indent="0" lvl="0" marL="0" rtl="0" algn="ctr">
              <a:spcBef>
                <a:spcPts val="0"/>
              </a:spcBef>
              <a:spcAft>
                <a:spcPts val="0"/>
              </a:spcAft>
              <a:buNone/>
            </a:pPr>
            <a:r>
              <a:rPr b="1" lang="en-GB" sz="2400"/>
              <a:t>in Practice</a:t>
            </a:r>
            <a:endParaRPr b="1" sz="2400"/>
          </a:p>
        </p:txBody>
      </p:sp>
      <p:sp>
        <p:nvSpPr>
          <p:cNvPr id="1874" name="Google Shape;1874;p109"/>
          <p:cNvSpPr txBox="1"/>
          <p:nvPr/>
        </p:nvSpPr>
        <p:spPr>
          <a:xfrm>
            <a:off x="4546650" y="1929175"/>
            <a:ext cx="4020300" cy="54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750"/>
              <a:buFont typeface="Arial"/>
              <a:buNone/>
            </a:pPr>
            <a:r>
              <a:rPr lang="en-GB" sz="2300">
                <a:solidFill>
                  <a:schemeClr val="dk1"/>
                </a:solidFill>
              </a:rPr>
              <a:t>The Zalando Story</a:t>
            </a:r>
            <a:endParaRPr sz="2300">
              <a:solidFill>
                <a:schemeClr val="dk1"/>
              </a:solidFill>
            </a:endParaRPr>
          </a:p>
          <a:p>
            <a:pPr indent="0" lvl="0" marL="0" rtl="0" algn="l">
              <a:lnSpc>
                <a:spcPct val="115000"/>
              </a:lnSpc>
              <a:spcBef>
                <a:spcPts val="0"/>
              </a:spcBef>
              <a:spcAft>
                <a:spcPts val="0"/>
              </a:spcAft>
              <a:buClr>
                <a:schemeClr val="dk1"/>
              </a:buClr>
              <a:buSzPts val="750"/>
              <a:buFont typeface="Arial"/>
              <a:buNone/>
            </a:pPr>
            <a:r>
              <a:t/>
            </a:r>
            <a:endParaRPr sz="2300">
              <a:solidFill>
                <a:schemeClr val="dk1"/>
              </a:solidFill>
            </a:endParaRPr>
          </a:p>
        </p:txBody>
      </p:sp>
      <p:pic>
        <p:nvPicPr>
          <p:cNvPr id="1875" name="Google Shape;1875;p109"/>
          <p:cNvPicPr preferRelativeResize="0"/>
          <p:nvPr/>
        </p:nvPicPr>
        <p:blipFill>
          <a:blip r:embed="rId3">
            <a:alphaModFix/>
          </a:blip>
          <a:stretch>
            <a:fillRect/>
          </a:stretch>
        </p:blipFill>
        <p:spPr>
          <a:xfrm>
            <a:off x="-401" y="0"/>
            <a:ext cx="4572803" cy="5143500"/>
          </a:xfrm>
          <a:prstGeom prst="rect">
            <a:avLst/>
          </a:prstGeom>
          <a:noFill/>
          <a:ln>
            <a:noFill/>
          </a:ln>
        </p:spPr>
      </p:pic>
      <p:sp>
        <p:nvSpPr>
          <p:cNvPr id="1876" name="Google Shape;1876;p109"/>
          <p:cNvSpPr/>
          <p:nvPr/>
        </p:nvSpPr>
        <p:spPr>
          <a:xfrm>
            <a:off x="5436449" y="1767731"/>
            <a:ext cx="2240700" cy="624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1877" name="Google Shape;1877;p109"/>
          <p:cNvSpPr txBox="1"/>
          <p:nvPr/>
        </p:nvSpPr>
        <p:spPr>
          <a:xfrm>
            <a:off x="5100300" y="2739988"/>
            <a:ext cx="2913000" cy="85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t>Max Schultze</a:t>
            </a:r>
            <a:endParaRPr/>
          </a:p>
          <a:p>
            <a:pPr indent="0" lvl="0" marL="0" rtl="0" algn="ctr">
              <a:spcBef>
                <a:spcPts val="0"/>
              </a:spcBef>
              <a:spcAft>
                <a:spcPts val="0"/>
              </a:spcAft>
              <a:buNone/>
            </a:pPr>
            <a:r>
              <a:rPr lang="en-GB"/>
              <a:t>max.schultze@zalando.de</a:t>
            </a:r>
            <a:endParaRPr>
              <a:solidFill>
                <a:schemeClr val="dk1"/>
              </a:solidFill>
            </a:endParaRPr>
          </a:p>
          <a:p>
            <a:pPr indent="457200" lvl="0" marL="0" rtl="0" algn="l">
              <a:spcBef>
                <a:spcPts val="0"/>
              </a:spcBef>
              <a:spcAft>
                <a:spcPts val="0"/>
              </a:spcAft>
              <a:buClr>
                <a:schemeClr val="dk1"/>
              </a:buClr>
              <a:buSzPts val="1100"/>
              <a:buFont typeface="Arial"/>
              <a:buNone/>
            </a:pPr>
            <a:r>
              <a:t/>
            </a:r>
            <a:endParaRPr>
              <a:solidFill>
                <a:schemeClr val="dk1"/>
              </a:solidFill>
            </a:endParaRPr>
          </a:p>
        </p:txBody>
      </p:sp>
      <p:sp>
        <p:nvSpPr>
          <p:cNvPr id="1878" name="Google Shape;1878;p109"/>
          <p:cNvSpPr txBox="1"/>
          <p:nvPr/>
        </p:nvSpPr>
        <p:spPr>
          <a:xfrm>
            <a:off x="7172750" y="3398738"/>
            <a:ext cx="1139100" cy="40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rgbClr val="4F91DC"/>
              </a:solidFill>
            </a:endParaRPr>
          </a:p>
        </p:txBody>
      </p:sp>
      <p:pic>
        <p:nvPicPr>
          <p:cNvPr descr="twitter.png" id="1879" name="Google Shape;1879;p109"/>
          <p:cNvPicPr preferRelativeResize="0"/>
          <p:nvPr/>
        </p:nvPicPr>
        <p:blipFill>
          <a:blip r:embed="rId4">
            <a:alphaModFix/>
          </a:blip>
          <a:stretch>
            <a:fillRect/>
          </a:stretch>
        </p:blipFill>
        <p:spPr>
          <a:xfrm>
            <a:off x="5869235" y="3424225"/>
            <a:ext cx="283300" cy="230507"/>
          </a:xfrm>
          <a:prstGeom prst="rect">
            <a:avLst/>
          </a:prstGeom>
          <a:noFill/>
          <a:ln>
            <a:noFill/>
          </a:ln>
        </p:spPr>
      </p:pic>
      <p:sp>
        <p:nvSpPr>
          <p:cNvPr id="1880" name="Google Shape;1880;p109"/>
          <p:cNvSpPr txBox="1"/>
          <p:nvPr/>
        </p:nvSpPr>
        <p:spPr>
          <a:xfrm>
            <a:off x="5766100" y="4032725"/>
            <a:ext cx="4075200" cy="400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t/>
            </a:r>
            <a:endParaRPr/>
          </a:p>
        </p:txBody>
      </p:sp>
      <p:sp>
        <p:nvSpPr>
          <p:cNvPr id="1881" name="Google Shape;1881;p109"/>
          <p:cNvSpPr txBox="1"/>
          <p:nvPr/>
        </p:nvSpPr>
        <p:spPr>
          <a:xfrm>
            <a:off x="6105263" y="3339375"/>
            <a:ext cx="113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GB">
                <a:solidFill>
                  <a:srgbClr val="4F91DC"/>
                </a:solidFill>
              </a:rPr>
              <a:t>@mcs1408</a:t>
            </a:r>
            <a:endParaRPr/>
          </a:p>
        </p:txBody>
      </p:sp>
      <p:sp>
        <p:nvSpPr>
          <p:cNvPr id="1882" name="Google Shape;1882;p109"/>
          <p:cNvSpPr txBox="1"/>
          <p:nvPr>
            <p:ph idx="3" type="body"/>
          </p:nvPr>
        </p:nvSpPr>
        <p:spPr>
          <a:xfrm>
            <a:off x="617168" y="664806"/>
            <a:ext cx="7924500" cy="3810900"/>
          </a:xfrm>
          <a:prstGeom prst="rect">
            <a:avLst/>
          </a:prstGeom>
          <a:noFill/>
          <a:ln cap="sq" cmpd="sng" w="57150">
            <a:solidFill>
              <a:srgbClr val="FF6900"/>
            </a:solidFill>
            <a:prstDash val="solid"/>
            <a:miter lim="800000"/>
            <a:headEnd len="sm" w="sm" type="none"/>
            <a:tailEnd len="sm" w="sm" type="none"/>
          </a:ln>
        </p:spPr>
        <p:txBody>
          <a:bodyPr anchorCtr="0" anchor="ctr" bIns="135000" lIns="4389100" spcFirstLastPara="1" rIns="365750" wrap="square" tIns="135000">
            <a:noAutofit/>
          </a:bodyPr>
          <a:lstStyle/>
          <a:p>
            <a:pPr indent="0" lvl="0" marL="0" marR="0" rtl="0" algn="l">
              <a:lnSpc>
                <a:spcPct val="120000"/>
              </a:lnSpc>
              <a:spcBef>
                <a:spcPts val="0"/>
              </a:spcBef>
              <a:spcAft>
                <a:spcPts val="0"/>
              </a:spcAft>
              <a:buClr>
                <a:srgbClr val="000000"/>
              </a:buClr>
              <a:buSzPts val="1425"/>
              <a:buFont typeface="Arial"/>
              <a:buNone/>
            </a:pPr>
            <a:r>
              <a:t/>
            </a:r>
            <a:endParaRPr/>
          </a:p>
          <a:p>
            <a:pPr indent="0" lvl="0" marL="0" marR="0" rtl="0" algn="l">
              <a:lnSpc>
                <a:spcPct val="120000"/>
              </a:lnSpc>
              <a:spcBef>
                <a:spcPts val="0"/>
              </a:spcBef>
              <a:spcAft>
                <a:spcPts val="0"/>
              </a:spcAft>
              <a:buClr>
                <a:srgbClr val="000000"/>
              </a:buClr>
              <a:buSzPts val="1425"/>
              <a:buFont typeface="Arial"/>
              <a:buNone/>
            </a:pPr>
            <a:r>
              <a:t/>
            </a:r>
            <a:endParaRPr/>
          </a:p>
          <a:p>
            <a:pPr indent="0" lvl="0" marL="0" marR="0" rtl="0" algn="l">
              <a:lnSpc>
                <a:spcPct val="120000"/>
              </a:lnSpc>
              <a:spcBef>
                <a:spcPts val="0"/>
              </a:spcBef>
              <a:spcAft>
                <a:spcPts val="0"/>
              </a:spcAft>
              <a:buClr>
                <a:srgbClr val="000000"/>
              </a:buClr>
              <a:buSzPts val="1425"/>
              <a:buFont typeface="Arial"/>
              <a:buNone/>
            </a:pPr>
            <a:r>
              <a:t/>
            </a:r>
            <a:endParaRPr/>
          </a:p>
        </p:txBody>
      </p:sp>
      <p:pic>
        <p:nvPicPr>
          <p:cNvPr id="1883" name="Google Shape;1883;p109"/>
          <p:cNvPicPr preferRelativeResize="0"/>
          <p:nvPr/>
        </p:nvPicPr>
        <p:blipFill>
          <a:blip r:embed="rId5">
            <a:alphaModFix/>
          </a:blip>
          <a:stretch>
            <a:fillRect/>
          </a:stretch>
        </p:blipFill>
        <p:spPr>
          <a:xfrm>
            <a:off x="6227387" y="4602569"/>
            <a:ext cx="1378076" cy="41230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62"/>
          <p:cNvSpPr/>
          <p:nvPr/>
        </p:nvSpPr>
        <p:spPr>
          <a:xfrm>
            <a:off x="521675" y="687025"/>
            <a:ext cx="3328500" cy="38853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484" name="Google Shape;484;p62"/>
          <p:cNvSpPr/>
          <p:nvPr/>
        </p:nvSpPr>
        <p:spPr>
          <a:xfrm>
            <a:off x="5345325" y="687025"/>
            <a:ext cx="3328500" cy="38853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485" name="Google Shape;485;p62"/>
          <p:cNvSpPr/>
          <p:nvPr/>
        </p:nvSpPr>
        <p:spPr>
          <a:xfrm>
            <a:off x="3696225" y="1382275"/>
            <a:ext cx="1809300" cy="27633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grpSp>
        <p:nvGrpSpPr>
          <p:cNvPr id="486" name="Google Shape;486;p62"/>
          <p:cNvGrpSpPr/>
          <p:nvPr/>
        </p:nvGrpSpPr>
        <p:grpSpPr>
          <a:xfrm>
            <a:off x="834962" y="3582434"/>
            <a:ext cx="1874425" cy="720629"/>
            <a:chOff x="172050" y="3901125"/>
            <a:chExt cx="1639200" cy="578400"/>
          </a:xfrm>
        </p:grpSpPr>
        <p:sp>
          <p:nvSpPr>
            <p:cNvPr id="487" name="Google Shape;487;p62"/>
            <p:cNvSpPr/>
            <p:nvPr/>
          </p:nvSpPr>
          <p:spPr>
            <a:xfrm>
              <a:off x="172050" y="3901125"/>
              <a:ext cx="1639200" cy="5784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488" name="Google Shape;488;p62"/>
            <p:cNvSpPr txBox="1"/>
            <p:nvPr/>
          </p:nvSpPr>
          <p:spPr>
            <a:xfrm>
              <a:off x="785647" y="3967580"/>
              <a:ext cx="774000" cy="39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t>Web Tracking</a:t>
              </a:r>
              <a:endParaRPr/>
            </a:p>
          </p:txBody>
        </p:sp>
      </p:grpSp>
      <p:sp>
        <p:nvSpPr>
          <p:cNvPr id="489" name="Google Shape;489;p62"/>
          <p:cNvSpPr/>
          <p:nvPr/>
        </p:nvSpPr>
        <p:spPr>
          <a:xfrm>
            <a:off x="765300" y="1285325"/>
            <a:ext cx="2059500" cy="650850"/>
          </a:xfrm>
          <a:prstGeom prst="flowChartMagneticDrum">
            <a:avLst/>
          </a:prstGeom>
          <a:solidFill>
            <a:schemeClr val="lt2"/>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GB"/>
              <a:t>Event Bus</a:t>
            </a:r>
            <a:endParaRPr/>
          </a:p>
        </p:txBody>
      </p:sp>
      <p:sp>
        <p:nvSpPr>
          <p:cNvPr id="490" name="Google Shape;490;p62"/>
          <p:cNvSpPr/>
          <p:nvPr/>
        </p:nvSpPr>
        <p:spPr>
          <a:xfrm>
            <a:off x="969040" y="2051861"/>
            <a:ext cx="1312800" cy="14148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491" name="Google Shape;491;p62"/>
          <p:cNvSpPr/>
          <p:nvPr/>
        </p:nvSpPr>
        <p:spPr>
          <a:xfrm>
            <a:off x="1269038" y="2381300"/>
            <a:ext cx="712800" cy="75600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DWH</a:t>
            </a:r>
            <a:endParaRPr/>
          </a:p>
        </p:txBody>
      </p:sp>
      <p:sp>
        <p:nvSpPr>
          <p:cNvPr id="492" name="Google Shape;492;p62"/>
          <p:cNvSpPr txBox="1"/>
          <p:nvPr/>
        </p:nvSpPr>
        <p:spPr>
          <a:xfrm>
            <a:off x="1697825" y="705750"/>
            <a:ext cx="976200" cy="3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t>Ingestion</a:t>
            </a:r>
            <a:endParaRPr/>
          </a:p>
        </p:txBody>
      </p:sp>
      <p:sp>
        <p:nvSpPr>
          <p:cNvPr id="493" name="Google Shape;493;p62"/>
          <p:cNvSpPr txBox="1"/>
          <p:nvPr/>
        </p:nvSpPr>
        <p:spPr>
          <a:xfrm>
            <a:off x="4153650" y="1390275"/>
            <a:ext cx="836700" cy="39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Storage</a:t>
            </a:r>
            <a:endParaRPr/>
          </a:p>
        </p:txBody>
      </p:sp>
      <p:sp>
        <p:nvSpPr>
          <p:cNvPr id="494" name="Google Shape;494;p62"/>
          <p:cNvSpPr txBox="1"/>
          <p:nvPr/>
        </p:nvSpPr>
        <p:spPr>
          <a:xfrm>
            <a:off x="6591225" y="705750"/>
            <a:ext cx="836700" cy="39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Serving</a:t>
            </a:r>
            <a:endParaRPr/>
          </a:p>
        </p:txBody>
      </p:sp>
      <p:cxnSp>
        <p:nvCxnSpPr>
          <p:cNvPr id="495" name="Google Shape;495;p62"/>
          <p:cNvCxnSpPr>
            <a:stCxn id="489" idx="4"/>
          </p:cNvCxnSpPr>
          <p:nvPr/>
        </p:nvCxnSpPr>
        <p:spPr>
          <a:xfrm>
            <a:off x="2824800" y="1610750"/>
            <a:ext cx="863400" cy="401400"/>
          </a:xfrm>
          <a:prstGeom prst="straightConnector1">
            <a:avLst/>
          </a:prstGeom>
          <a:noFill/>
          <a:ln cap="flat" cmpd="sng" w="38100">
            <a:solidFill>
              <a:srgbClr val="737A84"/>
            </a:solidFill>
            <a:prstDash val="solid"/>
            <a:round/>
            <a:headEnd len="med" w="med" type="none"/>
            <a:tailEnd len="med" w="med" type="triangle"/>
          </a:ln>
        </p:spPr>
      </p:cxnSp>
      <p:cxnSp>
        <p:nvCxnSpPr>
          <p:cNvPr id="496" name="Google Shape;496;p62"/>
          <p:cNvCxnSpPr>
            <a:stCxn id="487" idx="3"/>
          </p:cNvCxnSpPr>
          <p:nvPr/>
        </p:nvCxnSpPr>
        <p:spPr>
          <a:xfrm flipH="1" rot="10800000">
            <a:off x="2709387" y="3286648"/>
            <a:ext cx="987900" cy="656100"/>
          </a:xfrm>
          <a:prstGeom prst="straightConnector1">
            <a:avLst/>
          </a:prstGeom>
          <a:noFill/>
          <a:ln cap="flat" cmpd="sng" w="38100">
            <a:solidFill>
              <a:srgbClr val="737A84"/>
            </a:solidFill>
            <a:prstDash val="solid"/>
            <a:round/>
            <a:headEnd len="med" w="med" type="none"/>
            <a:tailEnd len="med" w="med" type="triangle"/>
          </a:ln>
        </p:spPr>
      </p:cxnSp>
      <p:cxnSp>
        <p:nvCxnSpPr>
          <p:cNvPr id="497" name="Google Shape;497;p62"/>
          <p:cNvCxnSpPr>
            <a:stCxn id="491" idx="4"/>
            <a:endCxn id="485" idx="1"/>
          </p:cNvCxnSpPr>
          <p:nvPr/>
        </p:nvCxnSpPr>
        <p:spPr>
          <a:xfrm>
            <a:off x="1981838" y="2759300"/>
            <a:ext cx="1714500" cy="4500"/>
          </a:xfrm>
          <a:prstGeom prst="straightConnector1">
            <a:avLst/>
          </a:prstGeom>
          <a:noFill/>
          <a:ln cap="flat" cmpd="sng" w="38100">
            <a:solidFill>
              <a:srgbClr val="737A84"/>
            </a:solidFill>
            <a:prstDash val="solid"/>
            <a:round/>
            <a:headEnd len="med" w="med" type="none"/>
            <a:tailEnd len="med" w="med" type="triangle"/>
          </a:ln>
        </p:spPr>
      </p:cxnSp>
      <p:pic>
        <p:nvPicPr>
          <p:cNvPr id="498" name="Google Shape;498;p62"/>
          <p:cNvPicPr preferRelativeResize="0"/>
          <p:nvPr/>
        </p:nvPicPr>
        <p:blipFill>
          <a:blip r:embed="rId3">
            <a:alphaModFix/>
          </a:blip>
          <a:stretch>
            <a:fillRect/>
          </a:stretch>
        </p:blipFill>
        <p:spPr>
          <a:xfrm>
            <a:off x="765299" y="1407649"/>
            <a:ext cx="406200" cy="406200"/>
          </a:xfrm>
          <a:prstGeom prst="rect">
            <a:avLst/>
          </a:prstGeom>
          <a:noFill/>
          <a:ln>
            <a:noFill/>
          </a:ln>
        </p:spPr>
      </p:pic>
      <p:pic>
        <p:nvPicPr>
          <p:cNvPr descr="Image result for google analytics premium logo" id="499" name="Google Shape;499;p62"/>
          <p:cNvPicPr preferRelativeResize="0"/>
          <p:nvPr/>
        </p:nvPicPr>
        <p:blipFill>
          <a:blip r:embed="rId4">
            <a:alphaModFix/>
          </a:blip>
          <a:stretch>
            <a:fillRect/>
          </a:stretch>
        </p:blipFill>
        <p:spPr>
          <a:xfrm>
            <a:off x="834939" y="3633750"/>
            <a:ext cx="816483" cy="618000"/>
          </a:xfrm>
          <a:prstGeom prst="rect">
            <a:avLst/>
          </a:prstGeom>
          <a:noFill/>
          <a:ln>
            <a:noFill/>
          </a:ln>
        </p:spPr>
      </p:pic>
      <p:sp>
        <p:nvSpPr>
          <p:cNvPr id="500" name="Google Shape;500;p62"/>
          <p:cNvSpPr txBox="1"/>
          <p:nvPr>
            <p:ph type="title"/>
          </p:nvPr>
        </p:nvSpPr>
        <p:spPr>
          <a:xfrm>
            <a:off x="588900" y="4"/>
            <a:ext cx="7966200" cy="751800"/>
          </a:xfrm>
          <a:prstGeom prst="rect">
            <a:avLst/>
          </a:prstGeom>
          <a:noFill/>
          <a:ln>
            <a:noFill/>
          </a:ln>
        </p:spPr>
        <p:txBody>
          <a:bodyPr anchorCtr="0" anchor="ctr" bIns="17125" lIns="34275" spcFirstLastPara="1" rIns="34275" wrap="square" tIns="17125">
            <a:noAutofit/>
          </a:bodyPr>
          <a:lstStyle/>
          <a:p>
            <a:pPr indent="0" lvl="0" marL="0" marR="0" rtl="0" algn="ctr">
              <a:lnSpc>
                <a:spcPct val="120000"/>
              </a:lnSpc>
              <a:spcBef>
                <a:spcPts val="0"/>
              </a:spcBef>
              <a:spcAft>
                <a:spcPts val="0"/>
              </a:spcAft>
              <a:buSzPts val="1300"/>
              <a:buFont typeface="Arial"/>
              <a:buNone/>
            </a:pPr>
            <a:r>
              <a:rPr lang="en-GB" sz="2000"/>
              <a:t>Zalando’s Data Platform</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63"/>
          <p:cNvSpPr/>
          <p:nvPr/>
        </p:nvSpPr>
        <p:spPr>
          <a:xfrm>
            <a:off x="521675" y="687025"/>
            <a:ext cx="3328500" cy="38853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506" name="Google Shape;506;p63"/>
          <p:cNvSpPr/>
          <p:nvPr/>
        </p:nvSpPr>
        <p:spPr>
          <a:xfrm>
            <a:off x="5345325" y="687025"/>
            <a:ext cx="3328500" cy="38853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507" name="Google Shape;507;p63"/>
          <p:cNvSpPr/>
          <p:nvPr/>
        </p:nvSpPr>
        <p:spPr>
          <a:xfrm>
            <a:off x="3696225" y="1382275"/>
            <a:ext cx="1809300" cy="27633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grpSp>
        <p:nvGrpSpPr>
          <p:cNvPr id="508" name="Google Shape;508;p63"/>
          <p:cNvGrpSpPr/>
          <p:nvPr/>
        </p:nvGrpSpPr>
        <p:grpSpPr>
          <a:xfrm>
            <a:off x="834962" y="3582434"/>
            <a:ext cx="1874425" cy="720629"/>
            <a:chOff x="172050" y="3901125"/>
            <a:chExt cx="1639200" cy="578400"/>
          </a:xfrm>
        </p:grpSpPr>
        <p:sp>
          <p:nvSpPr>
            <p:cNvPr id="509" name="Google Shape;509;p63"/>
            <p:cNvSpPr/>
            <p:nvPr/>
          </p:nvSpPr>
          <p:spPr>
            <a:xfrm>
              <a:off x="172050" y="3901125"/>
              <a:ext cx="1639200" cy="5784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510" name="Google Shape;510;p63"/>
            <p:cNvSpPr txBox="1"/>
            <p:nvPr/>
          </p:nvSpPr>
          <p:spPr>
            <a:xfrm>
              <a:off x="785647" y="3967580"/>
              <a:ext cx="774000" cy="39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t>Web Tracking</a:t>
              </a:r>
              <a:endParaRPr/>
            </a:p>
          </p:txBody>
        </p:sp>
      </p:grpSp>
      <p:sp>
        <p:nvSpPr>
          <p:cNvPr id="511" name="Google Shape;511;p63"/>
          <p:cNvSpPr/>
          <p:nvPr/>
        </p:nvSpPr>
        <p:spPr>
          <a:xfrm>
            <a:off x="765300" y="1285325"/>
            <a:ext cx="2059500" cy="650850"/>
          </a:xfrm>
          <a:prstGeom prst="flowChartMagneticDrum">
            <a:avLst/>
          </a:prstGeom>
          <a:solidFill>
            <a:schemeClr val="lt2"/>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GB"/>
              <a:t>Event Bus</a:t>
            </a:r>
            <a:endParaRPr/>
          </a:p>
        </p:txBody>
      </p:sp>
      <p:sp>
        <p:nvSpPr>
          <p:cNvPr id="512" name="Google Shape;512;p63"/>
          <p:cNvSpPr/>
          <p:nvPr/>
        </p:nvSpPr>
        <p:spPr>
          <a:xfrm>
            <a:off x="969040" y="2051861"/>
            <a:ext cx="1312800" cy="14148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513" name="Google Shape;513;p63"/>
          <p:cNvSpPr/>
          <p:nvPr/>
        </p:nvSpPr>
        <p:spPr>
          <a:xfrm>
            <a:off x="1269038" y="2381300"/>
            <a:ext cx="712800" cy="75600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DWH</a:t>
            </a:r>
            <a:endParaRPr/>
          </a:p>
        </p:txBody>
      </p:sp>
      <p:sp>
        <p:nvSpPr>
          <p:cNvPr id="514" name="Google Shape;514;p63"/>
          <p:cNvSpPr txBox="1"/>
          <p:nvPr/>
        </p:nvSpPr>
        <p:spPr>
          <a:xfrm>
            <a:off x="1697825" y="705750"/>
            <a:ext cx="976200" cy="3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t>Ingestion</a:t>
            </a:r>
            <a:endParaRPr/>
          </a:p>
        </p:txBody>
      </p:sp>
      <p:sp>
        <p:nvSpPr>
          <p:cNvPr id="515" name="Google Shape;515;p63"/>
          <p:cNvSpPr txBox="1"/>
          <p:nvPr/>
        </p:nvSpPr>
        <p:spPr>
          <a:xfrm>
            <a:off x="4153650" y="1390275"/>
            <a:ext cx="836700" cy="39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Storage</a:t>
            </a:r>
            <a:endParaRPr/>
          </a:p>
        </p:txBody>
      </p:sp>
      <p:sp>
        <p:nvSpPr>
          <p:cNvPr id="516" name="Google Shape;516;p63"/>
          <p:cNvSpPr txBox="1"/>
          <p:nvPr/>
        </p:nvSpPr>
        <p:spPr>
          <a:xfrm>
            <a:off x="6591225" y="705750"/>
            <a:ext cx="836700" cy="39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Serving</a:t>
            </a:r>
            <a:endParaRPr/>
          </a:p>
        </p:txBody>
      </p:sp>
      <p:cxnSp>
        <p:nvCxnSpPr>
          <p:cNvPr id="517" name="Google Shape;517;p63"/>
          <p:cNvCxnSpPr>
            <a:stCxn id="511" idx="4"/>
          </p:cNvCxnSpPr>
          <p:nvPr/>
        </p:nvCxnSpPr>
        <p:spPr>
          <a:xfrm>
            <a:off x="2824800" y="1610750"/>
            <a:ext cx="863400" cy="401400"/>
          </a:xfrm>
          <a:prstGeom prst="straightConnector1">
            <a:avLst/>
          </a:prstGeom>
          <a:noFill/>
          <a:ln cap="flat" cmpd="sng" w="38100">
            <a:solidFill>
              <a:srgbClr val="737A84"/>
            </a:solidFill>
            <a:prstDash val="solid"/>
            <a:round/>
            <a:headEnd len="med" w="med" type="none"/>
            <a:tailEnd len="med" w="med" type="triangle"/>
          </a:ln>
        </p:spPr>
      </p:cxnSp>
      <p:cxnSp>
        <p:nvCxnSpPr>
          <p:cNvPr id="518" name="Google Shape;518;p63"/>
          <p:cNvCxnSpPr>
            <a:stCxn id="509" idx="3"/>
          </p:cNvCxnSpPr>
          <p:nvPr/>
        </p:nvCxnSpPr>
        <p:spPr>
          <a:xfrm flipH="1" rot="10800000">
            <a:off x="2709387" y="3286648"/>
            <a:ext cx="987900" cy="656100"/>
          </a:xfrm>
          <a:prstGeom prst="straightConnector1">
            <a:avLst/>
          </a:prstGeom>
          <a:noFill/>
          <a:ln cap="flat" cmpd="sng" w="38100">
            <a:solidFill>
              <a:srgbClr val="737A84"/>
            </a:solidFill>
            <a:prstDash val="solid"/>
            <a:round/>
            <a:headEnd len="med" w="med" type="none"/>
            <a:tailEnd len="med" w="med" type="triangle"/>
          </a:ln>
        </p:spPr>
      </p:cxnSp>
      <p:cxnSp>
        <p:nvCxnSpPr>
          <p:cNvPr id="519" name="Google Shape;519;p63"/>
          <p:cNvCxnSpPr>
            <a:stCxn id="513" idx="4"/>
            <a:endCxn id="507" idx="1"/>
          </p:cNvCxnSpPr>
          <p:nvPr/>
        </p:nvCxnSpPr>
        <p:spPr>
          <a:xfrm>
            <a:off x="1981838" y="2759300"/>
            <a:ext cx="1714500" cy="4500"/>
          </a:xfrm>
          <a:prstGeom prst="straightConnector1">
            <a:avLst/>
          </a:prstGeom>
          <a:noFill/>
          <a:ln cap="flat" cmpd="sng" w="38100">
            <a:solidFill>
              <a:srgbClr val="737A84"/>
            </a:solidFill>
            <a:prstDash val="solid"/>
            <a:round/>
            <a:headEnd len="med" w="med" type="none"/>
            <a:tailEnd len="med" w="med" type="triangle"/>
          </a:ln>
        </p:spPr>
      </p:cxnSp>
      <p:pic>
        <p:nvPicPr>
          <p:cNvPr id="520" name="Google Shape;520;p63"/>
          <p:cNvPicPr preferRelativeResize="0"/>
          <p:nvPr/>
        </p:nvPicPr>
        <p:blipFill>
          <a:blip r:embed="rId3">
            <a:alphaModFix/>
          </a:blip>
          <a:stretch>
            <a:fillRect/>
          </a:stretch>
        </p:blipFill>
        <p:spPr>
          <a:xfrm>
            <a:off x="765299" y="1407649"/>
            <a:ext cx="406200" cy="406200"/>
          </a:xfrm>
          <a:prstGeom prst="rect">
            <a:avLst/>
          </a:prstGeom>
          <a:noFill/>
          <a:ln>
            <a:noFill/>
          </a:ln>
        </p:spPr>
      </p:pic>
      <p:pic>
        <p:nvPicPr>
          <p:cNvPr descr="Image result for google analytics premium logo" id="521" name="Google Shape;521;p63"/>
          <p:cNvPicPr preferRelativeResize="0"/>
          <p:nvPr/>
        </p:nvPicPr>
        <p:blipFill>
          <a:blip r:embed="rId4">
            <a:alphaModFix/>
          </a:blip>
          <a:stretch>
            <a:fillRect/>
          </a:stretch>
        </p:blipFill>
        <p:spPr>
          <a:xfrm>
            <a:off x="834939" y="3633750"/>
            <a:ext cx="816483" cy="618000"/>
          </a:xfrm>
          <a:prstGeom prst="rect">
            <a:avLst/>
          </a:prstGeom>
          <a:noFill/>
          <a:ln>
            <a:noFill/>
          </a:ln>
        </p:spPr>
      </p:pic>
      <p:sp>
        <p:nvSpPr>
          <p:cNvPr id="522" name="Google Shape;522;p63"/>
          <p:cNvSpPr/>
          <p:nvPr/>
        </p:nvSpPr>
        <p:spPr>
          <a:xfrm>
            <a:off x="4072600" y="3328825"/>
            <a:ext cx="1050300" cy="751800"/>
          </a:xfrm>
          <a:prstGeom prst="flowChartMagneticDisk">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Metastore</a:t>
            </a:r>
            <a:endParaRPr/>
          </a:p>
        </p:txBody>
      </p:sp>
      <p:pic>
        <p:nvPicPr>
          <p:cNvPr id="523" name="Google Shape;523;p63"/>
          <p:cNvPicPr preferRelativeResize="0"/>
          <p:nvPr/>
        </p:nvPicPr>
        <p:blipFill>
          <a:blip r:embed="rId5">
            <a:alphaModFix/>
          </a:blip>
          <a:stretch>
            <a:fillRect/>
          </a:stretch>
        </p:blipFill>
        <p:spPr>
          <a:xfrm>
            <a:off x="4299748" y="2635223"/>
            <a:ext cx="596010" cy="618000"/>
          </a:xfrm>
          <a:prstGeom prst="rect">
            <a:avLst/>
          </a:prstGeom>
          <a:noFill/>
          <a:ln cap="flat" cmpd="sng" w="9525">
            <a:solidFill>
              <a:srgbClr val="FFFFFF"/>
            </a:solidFill>
            <a:prstDash val="solid"/>
            <a:round/>
            <a:headEnd len="sm" w="sm" type="none"/>
            <a:tailEnd len="sm" w="sm" type="none"/>
          </a:ln>
        </p:spPr>
      </p:pic>
      <p:pic>
        <p:nvPicPr>
          <p:cNvPr id="524" name="Google Shape;524;p63"/>
          <p:cNvPicPr preferRelativeResize="0"/>
          <p:nvPr/>
        </p:nvPicPr>
        <p:blipFill>
          <a:blip r:embed="rId5">
            <a:alphaModFix/>
          </a:blip>
          <a:stretch>
            <a:fillRect/>
          </a:stretch>
        </p:blipFill>
        <p:spPr>
          <a:xfrm>
            <a:off x="3920760" y="1941623"/>
            <a:ext cx="596010" cy="618000"/>
          </a:xfrm>
          <a:prstGeom prst="rect">
            <a:avLst/>
          </a:prstGeom>
          <a:noFill/>
          <a:ln cap="flat" cmpd="sng" w="9525">
            <a:solidFill>
              <a:srgbClr val="FFFFFF"/>
            </a:solidFill>
            <a:prstDash val="solid"/>
            <a:round/>
            <a:headEnd len="sm" w="sm" type="none"/>
            <a:tailEnd len="sm" w="sm" type="none"/>
          </a:ln>
        </p:spPr>
      </p:pic>
      <p:pic>
        <p:nvPicPr>
          <p:cNvPr id="525" name="Google Shape;525;p63"/>
          <p:cNvPicPr preferRelativeResize="0"/>
          <p:nvPr/>
        </p:nvPicPr>
        <p:blipFill>
          <a:blip r:embed="rId5">
            <a:alphaModFix/>
          </a:blip>
          <a:stretch>
            <a:fillRect/>
          </a:stretch>
        </p:blipFill>
        <p:spPr>
          <a:xfrm>
            <a:off x="4749323" y="1846223"/>
            <a:ext cx="596010" cy="618000"/>
          </a:xfrm>
          <a:prstGeom prst="rect">
            <a:avLst/>
          </a:prstGeom>
          <a:noFill/>
          <a:ln cap="flat" cmpd="sng" w="9525">
            <a:solidFill>
              <a:srgbClr val="FFFFFF"/>
            </a:solidFill>
            <a:prstDash val="solid"/>
            <a:round/>
            <a:headEnd len="sm" w="sm" type="none"/>
            <a:tailEnd len="sm" w="sm" type="none"/>
          </a:ln>
        </p:spPr>
      </p:pic>
      <p:sp>
        <p:nvSpPr>
          <p:cNvPr id="526" name="Google Shape;526;p63"/>
          <p:cNvSpPr txBox="1"/>
          <p:nvPr>
            <p:ph type="title"/>
          </p:nvPr>
        </p:nvSpPr>
        <p:spPr>
          <a:xfrm>
            <a:off x="588900" y="4"/>
            <a:ext cx="7966200" cy="751800"/>
          </a:xfrm>
          <a:prstGeom prst="rect">
            <a:avLst/>
          </a:prstGeom>
          <a:noFill/>
          <a:ln>
            <a:noFill/>
          </a:ln>
        </p:spPr>
        <p:txBody>
          <a:bodyPr anchorCtr="0" anchor="ctr" bIns="17125" lIns="34275" spcFirstLastPara="1" rIns="34275" wrap="square" tIns="17125">
            <a:noAutofit/>
          </a:bodyPr>
          <a:lstStyle/>
          <a:p>
            <a:pPr indent="0" lvl="0" marL="0" marR="0" rtl="0" algn="ctr">
              <a:lnSpc>
                <a:spcPct val="120000"/>
              </a:lnSpc>
              <a:spcBef>
                <a:spcPts val="0"/>
              </a:spcBef>
              <a:spcAft>
                <a:spcPts val="0"/>
              </a:spcAft>
              <a:buSzPts val="1300"/>
              <a:buFont typeface="Arial"/>
              <a:buNone/>
            </a:pPr>
            <a:r>
              <a:rPr lang="en-GB" sz="2000"/>
              <a:t>Zalando’s Data Platform</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64"/>
          <p:cNvSpPr/>
          <p:nvPr/>
        </p:nvSpPr>
        <p:spPr>
          <a:xfrm>
            <a:off x="521675" y="687025"/>
            <a:ext cx="3328500" cy="38853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532" name="Google Shape;532;p64"/>
          <p:cNvSpPr/>
          <p:nvPr/>
        </p:nvSpPr>
        <p:spPr>
          <a:xfrm>
            <a:off x="5345325" y="687025"/>
            <a:ext cx="3328500" cy="38853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533" name="Google Shape;533;p64"/>
          <p:cNvSpPr/>
          <p:nvPr/>
        </p:nvSpPr>
        <p:spPr>
          <a:xfrm>
            <a:off x="3696225" y="1382275"/>
            <a:ext cx="1809300" cy="27633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534" name="Google Shape;534;p64"/>
          <p:cNvSpPr/>
          <p:nvPr/>
        </p:nvSpPr>
        <p:spPr>
          <a:xfrm>
            <a:off x="6007675" y="3638295"/>
            <a:ext cx="2003700" cy="5712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a:solidFill>
                  <a:schemeClr val="dk1"/>
                </a:solidFill>
              </a:rPr>
              <a:t>Data Catalog</a:t>
            </a:r>
            <a:endParaRPr sz="1100"/>
          </a:p>
        </p:txBody>
      </p:sp>
      <p:grpSp>
        <p:nvGrpSpPr>
          <p:cNvPr id="535" name="Google Shape;535;p64"/>
          <p:cNvGrpSpPr/>
          <p:nvPr/>
        </p:nvGrpSpPr>
        <p:grpSpPr>
          <a:xfrm>
            <a:off x="834962" y="3582434"/>
            <a:ext cx="1874425" cy="720629"/>
            <a:chOff x="172050" y="3901125"/>
            <a:chExt cx="1639200" cy="578400"/>
          </a:xfrm>
        </p:grpSpPr>
        <p:sp>
          <p:nvSpPr>
            <p:cNvPr id="536" name="Google Shape;536;p64"/>
            <p:cNvSpPr/>
            <p:nvPr/>
          </p:nvSpPr>
          <p:spPr>
            <a:xfrm>
              <a:off x="172050" y="3901125"/>
              <a:ext cx="1639200" cy="5784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537" name="Google Shape;537;p64"/>
            <p:cNvSpPr txBox="1"/>
            <p:nvPr/>
          </p:nvSpPr>
          <p:spPr>
            <a:xfrm>
              <a:off x="785647" y="3967580"/>
              <a:ext cx="774000" cy="39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t>Web Tracking</a:t>
              </a:r>
              <a:endParaRPr/>
            </a:p>
          </p:txBody>
        </p:sp>
      </p:grpSp>
      <p:sp>
        <p:nvSpPr>
          <p:cNvPr id="538" name="Google Shape;538;p64"/>
          <p:cNvSpPr/>
          <p:nvPr/>
        </p:nvSpPr>
        <p:spPr>
          <a:xfrm>
            <a:off x="765300" y="1285325"/>
            <a:ext cx="2059500" cy="650850"/>
          </a:xfrm>
          <a:prstGeom prst="flowChartMagneticDrum">
            <a:avLst/>
          </a:prstGeom>
          <a:solidFill>
            <a:schemeClr val="lt2"/>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GB"/>
              <a:t>Event Bus</a:t>
            </a:r>
            <a:endParaRPr/>
          </a:p>
        </p:txBody>
      </p:sp>
      <p:sp>
        <p:nvSpPr>
          <p:cNvPr id="539" name="Google Shape;539;p64"/>
          <p:cNvSpPr txBox="1"/>
          <p:nvPr/>
        </p:nvSpPr>
        <p:spPr>
          <a:xfrm>
            <a:off x="1697825" y="705750"/>
            <a:ext cx="976200" cy="3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t>Ingestion</a:t>
            </a:r>
            <a:endParaRPr/>
          </a:p>
        </p:txBody>
      </p:sp>
      <p:sp>
        <p:nvSpPr>
          <p:cNvPr id="540" name="Google Shape;540;p64"/>
          <p:cNvSpPr txBox="1"/>
          <p:nvPr/>
        </p:nvSpPr>
        <p:spPr>
          <a:xfrm>
            <a:off x="4153650" y="1390275"/>
            <a:ext cx="836700" cy="39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Storage</a:t>
            </a:r>
            <a:endParaRPr/>
          </a:p>
        </p:txBody>
      </p:sp>
      <p:sp>
        <p:nvSpPr>
          <p:cNvPr id="541" name="Google Shape;541;p64"/>
          <p:cNvSpPr txBox="1"/>
          <p:nvPr/>
        </p:nvSpPr>
        <p:spPr>
          <a:xfrm>
            <a:off x="6591225" y="705750"/>
            <a:ext cx="836700" cy="39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Serving</a:t>
            </a:r>
            <a:endParaRPr/>
          </a:p>
        </p:txBody>
      </p:sp>
      <p:cxnSp>
        <p:nvCxnSpPr>
          <p:cNvPr id="542" name="Google Shape;542;p64"/>
          <p:cNvCxnSpPr>
            <a:stCxn id="538" idx="4"/>
          </p:cNvCxnSpPr>
          <p:nvPr/>
        </p:nvCxnSpPr>
        <p:spPr>
          <a:xfrm>
            <a:off x="2824800" y="1610750"/>
            <a:ext cx="863400" cy="401400"/>
          </a:xfrm>
          <a:prstGeom prst="straightConnector1">
            <a:avLst/>
          </a:prstGeom>
          <a:noFill/>
          <a:ln cap="flat" cmpd="sng" w="38100">
            <a:solidFill>
              <a:srgbClr val="737A84"/>
            </a:solidFill>
            <a:prstDash val="solid"/>
            <a:round/>
            <a:headEnd len="med" w="med" type="none"/>
            <a:tailEnd len="med" w="med" type="triangle"/>
          </a:ln>
        </p:spPr>
      </p:cxnSp>
      <p:cxnSp>
        <p:nvCxnSpPr>
          <p:cNvPr id="543" name="Google Shape;543;p64"/>
          <p:cNvCxnSpPr>
            <a:stCxn id="536" idx="3"/>
          </p:cNvCxnSpPr>
          <p:nvPr/>
        </p:nvCxnSpPr>
        <p:spPr>
          <a:xfrm flipH="1" rot="10800000">
            <a:off x="2709387" y="3286648"/>
            <a:ext cx="987900" cy="656100"/>
          </a:xfrm>
          <a:prstGeom prst="straightConnector1">
            <a:avLst/>
          </a:prstGeom>
          <a:noFill/>
          <a:ln cap="flat" cmpd="sng" w="38100">
            <a:solidFill>
              <a:srgbClr val="737A84"/>
            </a:solidFill>
            <a:prstDash val="solid"/>
            <a:round/>
            <a:headEnd len="med" w="med" type="none"/>
            <a:tailEnd len="med" w="med" type="triangle"/>
          </a:ln>
        </p:spPr>
      </p:cxnSp>
      <p:pic>
        <p:nvPicPr>
          <p:cNvPr id="544" name="Google Shape;544;p64"/>
          <p:cNvPicPr preferRelativeResize="0"/>
          <p:nvPr/>
        </p:nvPicPr>
        <p:blipFill>
          <a:blip r:embed="rId3">
            <a:alphaModFix/>
          </a:blip>
          <a:stretch>
            <a:fillRect/>
          </a:stretch>
        </p:blipFill>
        <p:spPr>
          <a:xfrm>
            <a:off x="765299" y="1407649"/>
            <a:ext cx="406200" cy="406200"/>
          </a:xfrm>
          <a:prstGeom prst="rect">
            <a:avLst/>
          </a:prstGeom>
          <a:noFill/>
          <a:ln>
            <a:noFill/>
          </a:ln>
        </p:spPr>
      </p:pic>
      <p:pic>
        <p:nvPicPr>
          <p:cNvPr descr="Image result for google analytics premium logo" id="545" name="Google Shape;545;p64"/>
          <p:cNvPicPr preferRelativeResize="0"/>
          <p:nvPr/>
        </p:nvPicPr>
        <p:blipFill>
          <a:blip r:embed="rId4">
            <a:alphaModFix/>
          </a:blip>
          <a:stretch>
            <a:fillRect/>
          </a:stretch>
        </p:blipFill>
        <p:spPr>
          <a:xfrm>
            <a:off x="834939" y="3633750"/>
            <a:ext cx="816483" cy="618000"/>
          </a:xfrm>
          <a:prstGeom prst="rect">
            <a:avLst/>
          </a:prstGeom>
          <a:noFill/>
          <a:ln>
            <a:noFill/>
          </a:ln>
        </p:spPr>
      </p:pic>
      <p:cxnSp>
        <p:nvCxnSpPr>
          <p:cNvPr id="546" name="Google Shape;546;p64"/>
          <p:cNvCxnSpPr/>
          <p:nvPr/>
        </p:nvCxnSpPr>
        <p:spPr>
          <a:xfrm flipH="1" rot="10800000">
            <a:off x="5514225" y="1823550"/>
            <a:ext cx="492300" cy="360300"/>
          </a:xfrm>
          <a:prstGeom prst="straightConnector1">
            <a:avLst/>
          </a:prstGeom>
          <a:noFill/>
          <a:ln cap="flat" cmpd="sng" w="38100">
            <a:solidFill>
              <a:srgbClr val="737A84"/>
            </a:solidFill>
            <a:prstDash val="solid"/>
            <a:round/>
            <a:headEnd len="med" w="med" type="none"/>
            <a:tailEnd len="med" w="med" type="triangle"/>
          </a:ln>
        </p:spPr>
      </p:cxnSp>
      <p:cxnSp>
        <p:nvCxnSpPr>
          <p:cNvPr id="547" name="Google Shape;547;p64"/>
          <p:cNvCxnSpPr>
            <a:stCxn id="533" idx="3"/>
          </p:cNvCxnSpPr>
          <p:nvPr/>
        </p:nvCxnSpPr>
        <p:spPr>
          <a:xfrm>
            <a:off x="5505525" y="2763925"/>
            <a:ext cx="507900" cy="194100"/>
          </a:xfrm>
          <a:prstGeom prst="straightConnector1">
            <a:avLst/>
          </a:prstGeom>
          <a:noFill/>
          <a:ln cap="flat" cmpd="sng" w="38100">
            <a:solidFill>
              <a:srgbClr val="737A84"/>
            </a:solidFill>
            <a:prstDash val="solid"/>
            <a:round/>
            <a:headEnd len="med" w="med" type="none"/>
            <a:tailEnd len="med" w="med" type="triangle"/>
          </a:ln>
        </p:spPr>
      </p:cxnSp>
      <p:sp>
        <p:nvSpPr>
          <p:cNvPr id="548" name="Google Shape;548;p64"/>
          <p:cNvSpPr/>
          <p:nvPr/>
        </p:nvSpPr>
        <p:spPr>
          <a:xfrm>
            <a:off x="4072600" y="3328825"/>
            <a:ext cx="1050300" cy="751800"/>
          </a:xfrm>
          <a:prstGeom prst="flowChartMagneticDisk">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Metastore</a:t>
            </a:r>
            <a:endParaRPr/>
          </a:p>
        </p:txBody>
      </p:sp>
      <p:cxnSp>
        <p:nvCxnSpPr>
          <p:cNvPr id="549" name="Google Shape;549;p64"/>
          <p:cNvCxnSpPr>
            <a:stCxn id="548" idx="4"/>
            <a:endCxn id="534" idx="1"/>
          </p:cNvCxnSpPr>
          <p:nvPr/>
        </p:nvCxnSpPr>
        <p:spPr>
          <a:xfrm>
            <a:off x="5122900" y="3704725"/>
            <a:ext cx="884700" cy="219300"/>
          </a:xfrm>
          <a:prstGeom prst="straightConnector1">
            <a:avLst/>
          </a:prstGeom>
          <a:noFill/>
          <a:ln cap="flat" cmpd="sng" w="38100">
            <a:solidFill>
              <a:srgbClr val="737A84"/>
            </a:solidFill>
            <a:prstDash val="solid"/>
            <a:round/>
            <a:headEnd len="med" w="med" type="none"/>
            <a:tailEnd len="med" w="med" type="triangle"/>
          </a:ln>
        </p:spPr>
      </p:cxnSp>
      <p:sp>
        <p:nvSpPr>
          <p:cNvPr id="550" name="Google Shape;550;p64"/>
          <p:cNvSpPr/>
          <p:nvPr/>
        </p:nvSpPr>
        <p:spPr>
          <a:xfrm>
            <a:off x="6002325" y="1164150"/>
            <a:ext cx="2014500" cy="10860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551" name="Google Shape;551;p64"/>
          <p:cNvSpPr/>
          <p:nvPr/>
        </p:nvSpPr>
        <p:spPr>
          <a:xfrm>
            <a:off x="6010050" y="2464225"/>
            <a:ext cx="2014500" cy="9600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pic>
        <p:nvPicPr>
          <p:cNvPr descr="Image result for databricks" id="552" name="Google Shape;552;p64"/>
          <p:cNvPicPr preferRelativeResize="0"/>
          <p:nvPr/>
        </p:nvPicPr>
        <p:blipFill>
          <a:blip r:embed="rId5">
            <a:alphaModFix/>
          </a:blip>
          <a:stretch>
            <a:fillRect/>
          </a:stretch>
        </p:blipFill>
        <p:spPr>
          <a:xfrm>
            <a:off x="6230347" y="3001899"/>
            <a:ext cx="1573991" cy="248475"/>
          </a:xfrm>
          <a:prstGeom prst="rect">
            <a:avLst/>
          </a:prstGeom>
          <a:noFill/>
          <a:ln>
            <a:noFill/>
          </a:ln>
        </p:spPr>
      </p:pic>
      <p:sp>
        <p:nvSpPr>
          <p:cNvPr id="553" name="Google Shape;553;p64"/>
          <p:cNvSpPr txBox="1"/>
          <p:nvPr/>
        </p:nvSpPr>
        <p:spPr>
          <a:xfrm>
            <a:off x="5979825" y="2531064"/>
            <a:ext cx="20595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t>Processing Platform</a:t>
            </a:r>
            <a:endParaRPr/>
          </a:p>
        </p:txBody>
      </p:sp>
      <p:sp>
        <p:nvSpPr>
          <p:cNvPr id="554" name="Google Shape;554;p64"/>
          <p:cNvSpPr txBox="1"/>
          <p:nvPr/>
        </p:nvSpPr>
        <p:spPr>
          <a:xfrm>
            <a:off x="6002325" y="1173000"/>
            <a:ext cx="2014500" cy="60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t>Fast Query Layer</a:t>
            </a:r>
            <a:endParaRPr/>
          </a:p>
        </p:txBody>
      </p:sp>
      <p:pic>
        <p:nvPicPr>
          <p:cNvPr id="555" name="Google Shape;555;p64"/>
          <p:cNvPicPr preferRelativeResize="0"/>
          <p:nvPr/>
        </p:nvPicPr>
        <p:blipFill>
          <a:blip r:embed="rId6">
            <a:alphaModFix/>
          </a:blip>
          <a:stretch>
            <a:fillRect/>
          </a:stretch>
        </p:blipFill>
        <p:spPr>
          <a:xfrm>
            <a:off x="4299748" y="2635223"/>
            <a:ext cx="596010" cy="618000"/>
          </a:xfrm>
          <a:prstGeom prst="rect">
            <a:avLst/>
          </a:prstGeom>
          <a:noFill/>
          <a:ln cap="flat" cmpd="sng" w="9525">
            <a:solidFill>
              <a:srgbClr val="FFFFFF"/>
            </a:solidFill>
            <a:prstDash val="solid"/>
            <a:round/>
            <a:headEnd len="sm" w="sm" type="none"/>
            <a:tailEnd len="sm" w="sm" type="none"/>
          </a:ln>
        </p:spPr>
      </p:pic>
      <p:pic>
        <p:nvPicPr>
          <p:cNvPr id="556" name="Google Shape;556;p64"/>
          <p:cNvPicPr preferRelativeResize="0"/>
          <p:nvPr/>
        </p:nvPicPr>
        <p:blipFill>
          <a:blip r:embed="rId6">
            <a:alphaModFix/>
          </a:blip>
          <a:stretch>
            <a:fillRect/>
          </a:stretch>
        </p:blipFill>
        <p:spPr>
          <a:xfrm>
            <a:off x="3920760" y="1941623"/>
            <a:ext cx="596010" cy="618000"/>
          </a:xfrm>
          <a:prstGeom prst="rect">
            <a:avLst/>
          </a:prstGeom>
          <a:noFill/>
          <a:ln cap="flat" cmpd="sng" w="9525">
            <a:solidFill>
              <a:srgbClr val="FFFFFF"/>
            </a:solidFill>
            <a:prstDash val="solid"/>
            <a:round/>
            <a:headEnd len="sm" w="sm" type="none"/>
            <a:tailEnd len="sm" w="sm" type="none"/>
          </a:ln>
        </p:spPr>
      </p:pic>
      <p:pic>
        <p:nvPicPr>
          <p:cNvPr id="557" name="Google Shape;557;p64"/>
          <p:cNvPicPr preferRelativeResize="0"/>
          <p:nvPr/>
        </p:nvPicPr>
        <p:blipFill>
          <a:blip r:embed="rId6">
            <a:alphaModFix/>
          </a:blip>
          <a:stretch>
            <a:fillRect/>
          </a:stretch>
        </p:blipFill>
        <p:spPr>
          <a:xfrm>
            <a:off x="4749323" y="1846223"/>
            <a:ext cx="596010" cy="618000"/>
          </a:xfrm>
          <a:prstGeom prst="rect">
            <a:avLst/>
          </a:prstGeom>
          <a:noFill/>
          <a:ln cap="flat" cmpd="sng" w="9525">
            <a:solidFill>
              <a:srgbClr val="FFFFFF"/>
            </a:solidFill>
            <a:prstDash val="solid"/>
            <a:round/>
            <a:headEnd len="sm" w="sm" type="none"/>
            <a:tailEnd len="sm" w="sm" type="none"/>
          </a:ln>
        </p:spPr>
      </p:pic>
      <p:sp>
        <p:nvSpPr>
          <p:cNvPr id="558" name="Google Shape;558;p64"/>
          <p:cNvSpPr/>
          <p:nvPr/>
        </p:nvSpPr>
        <p:spPr>
          <a:xfrm>
            <a:off x="969040" y="2051861"/>
            <a:ext cx="1312800" cy="1414800"/>
          </a:xfrm>
          <a:prstGeom prst="roundRect">
            <a:avLst>
              <a:gd fmla="val 11879" name="adj"/>
            </a:avLst>
          </a:prstGeom>
          <a:solidFill>
            <a:srgbClr val="FFFFFF"/>
          </a:solidFill>
          <a:ln cap="flat" cmpd="sng" w="9525">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100"/>
          </a:p>
        </p:txBody>
      </p:sp>
      <p:sp>
        <p:nvSpPr>
          <p:cNvPr id="559" name="Google Shape;559;p64"/>
          <p:cNvSpPr/>
          <p:nvPr/>
        </p:nvSpPr>
        <p:spPr>
          <a:xfrm>
            <a:off x="1269038" y="2381300"/>
            <a:ext cx="712800" cy="75600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DWH</a:t>
            </a:r>
            <a:endParaRPr/>
          </a:p>
        </p:txBody>
      </p:sp>
      <p:cxnSp>
        <p:nvCxnSpPr>
          <p:cNvPr id="560" name="Google Shape;560;p64"/>
          <p:cNvCxnSpPr>
            <a:stCxn id="559" idx="4"/>
          </p:cNvCxnSpPr>
          <p:nvPr/>
        </p:nvCxnSpPr>
        <p:spPr>
          <a:xfrm>
            <a:off x="1981838" y="2759300"/>
            <a:ext cx="1714500" cy="4500"/>
          </a:xfrm>
          <a:prstGeom prst="straightConnector1">
            <a:avLst/>
          </a:prstGeom>
          <a:noFill/>
          <a:ln cap="flat" cmpd="sng" w="38100">
            <a:solidFill>
              <a:srgbClr val="737A84"/>
            </a:solidFill>
            <a:prstDash val="solid"/>
            <a:round/>
            <a:headEnd len="med" w="med" type="none"/>
            <a:tailEnd len="med" w="med" type="triangle"/>
          </a:ln>
        </p:spPr>
      </p:cxnSp>
      <p:sp>
        <p:nvSpPr>
          <p:cNvPr id="561" name="Google Shape;561;p64"/>
          <p:cNvSpPr txBox="1"/>
          <p:nvPr>
            <p:ph type="title"/>
          </p:nvPr>
        </p:nvSpPr>
        <p:spPr>
          <a:xfrm>
            <a:off x="588900" y="4"/>
            <a:ext cx="7966200" cy="751800"/>
          </a:xfrm>
          <a:prstGeom prst="rect">
            <a:avLst/>
          </a:prstGeom>
          <a:noFill/>
          <a:ln>
            <a:noFill/>
          </a:ln>
        </p:spPr>
        <p:txBody>
          <a:bodyPr anchorCtr="0" anchor="ctr" bIns="17125" lIns="34275" spcFirstLastPara="1" rIns="34275" wrap="square" tIns="17125">
            <a:noAutofit/>
          </a:bodyPr>
          <a:lstStyle/>
          <a:p>
            <a:pPr indent="0" lvl="0" marL="0" marR="0" rtl="0" algn="ctr">
              <a:lnSpc>
                <a:spcPct val="120000"/>
              </a:lnSpc>
              <a:spcBef>
                <a:spcPts val="0"/>
              </a:spcBef>
              <a:spcAft>
                <a:spcPts val="0"/>
              </a:spcAft>
              <a:buSzPts val="1300"/>
              <a:buFont typeface="Arial"/>
              <a:buNone/>
            </a:pPr>
            <a:r>
              <a:rPr lang="en-GB" sz="2000"/>
              <a:t>Zalando’s Data Platform</a:t>
            </a:r>
            <a:endParaRPr sz="2000"/>
          </a:p>
        </p:txBody>
      </p:sp>
      <p:pic>
        <p:nvPicPr>
          <p:cNvPr id="562" name="Google Shape;562;p64"/>
          <p:cNvPicPr preferRelativeResize="0"/>
          <p:nvPr/>
        </p:nvPicPr>
        <p:blipFill>
          <a:blip r:embed="rId7">
            <a:alphaModFix/>
          </a:blip>
          <a:stretch>
            <a:fillRect/>
          </a:stretch>
        </p:blipFill>
        <p:spPr>
          <a:xfrm>
            <a:off x="6104925" y="1543940"/>
            <a:ext cx="1809300" cy="54133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65"/>
          <p:cNvSpPr txBox="1"/>
          <p:nvPr>
            <p:ph type="title"/>
          </p:nvPr>
        </p:nvSpPr>
        <p:spPr>
          <a:xfrm>
            <a:off x="588900" y="4"/>
            <a:ext cx="7966200" cy="751800"/>
          </a:xfrm>
          <a:prstGeom prst="rect">
            <a:avLst/>
          </a:prstGeom>
          <a:noFill/>
          <a:ln>
            <a:noFill/>
          </a:ln>
        </p:spPr>
        <p:txBody>
          <a:bodyPr anchorCtr="0" anchor="ctr" bIns="17125" lIns="34275" spcFirstLastPara="1" rIns="34275" wrap="square" tIns="17125">
            <a:noAutofit/>
          </a:bodyPr>
          <a:lstStyle/>
          <a:p>
            <a:pPr indent="0" lvl="0" marL="0" rtl="0" algn="ctr">
              <a:spcBef>
                <a:spcPts val="0"/>
              </a:spcBef>
              <a:spcAft>
                <a:spcPts val="0"/>
              </a:spcAft>
              <a:buSzPts val="1300"/>
              <a:buFont typeface="Arial"/>
              <a:buNone/>
            </a:pPr>
            <a:r>
              <a:rPr lang="en-GB" sz="2000">
                <a:solidFill>
                  <a:schemeClr val="dk1"/>
                </a:solidFill>
              </a:rPr>
              <a:t>Centralization Challenges</a:t>
            </a:r>
            <a:endParaRPr sz="2000"/>
          </a:p>
        </p:txBody>
      </p:sp>
      <p:sp>
        <p:nvSpPr>
          <p:cNvPr id="568" name="Google Shape;568;p65"/>
          <p:cNvSpPr txBox="1"/>
          <p:nvPr/>
        </p:nvSpPr>
        <p:spPr>
          <a:xfrm>
            <a:off x="1040025" y="751800"/>
            <a:ext cx="6678600" cy="27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t>Datasets provided by central data infrastructure team</a:t>
            </a:r>
            <a:endParaRPr sz="1800"/>
          </a:p>
          <a:p>
            <a:pPr indent="-342900" lvl="0" marL="457200" rtl="0" algn="l">
              <a:spcBef>
                <a:spcPts val="0"/>
              </a:spcBef>
              <a:spcAft>
                <a:spcPts val="0"/>
              </a:spcAft>
              <a:buSzPts val="1800"/>
              <a:buChar char="●"/>
            </a:pPr>
            <a:r>
              <a:rPr lang="en-GB" sz="1800"/>
              <a:t>Lack of ownership</a:t>
            </a:r>
            <a:endParaRPr sz="1800"/>
          </a:p>
          <a:p>
            <a:pPr indent="0" lvl="0" marL="457200" rtl="0" algn="l">
              <a:spcBef>
                <a:spcPts val="0"/>
              </a:spcBef>
              <a:spcAft>
                <a:spcPts val="0"/>
              </a:spcAft>
              <a:buNone/>
            </a:pPr>
            <a:r>
              <a:t/>
            </a:r>
            <a:endParaRPr/>
          </a:p>
          <a:p>
            <a:pPr indent="0" lvl="0" marL="0" rtl="0" algn="l">
              <a:spcBef>
                <a:spcPts val="0"/>
              </a:spcBef>
              <a:spcAft>
                <a:spcPts val="0"/>
              </a:spcAft>
              <a:buNone/>
            </a:pPr>
            <a:r>
              <a:t/>
            </a:r>
            <a:endParaRPr/>
          </a:p>
        </p:txBody>
      </p:sp>
      <p:cxnSp>
        <p:nvCxnSpPr>
          <p:cNvPr id="569" name="Google Shape;569;p65"/>
          <p:cNvCxnSpPr/>
          <p:nvPr/>
        </p:nvCxnSpPr>
        <p:spPr>
          <a:xfrm>
            <a:off x="2426700" y="2313525"/>
            <a:ext cx="771300" cy="177000"/>
          </a:xfrm>
          <a:prstGeom prst="straightConnector1">
            <a:avLst/>
          </a:prstGeom>
          <a:noFill/>
          <a:ln cap="flat" cmpd="sng" w="76200">
            <a:solidFill>
              <a:schemeClr val="dk2"/>
            </a:solidFill>
            <a:prstDash val="solid"/>
            <a:round/>
            <a:headEnd len="med" w="med" type="none"/>
            <a:tailEnd len="med" w="med" type="triangle"/>
          </a:ln>
        </p:spPr>
      </p:cxnSp>
      <p:cxnSp>
        <p:nvCxnSpPr>
          <p:cNvPr id="570" name="Google Shape;570;p65"/>
          <p:cNvCxnSpPr/>
          <p:nvPr/>
        </p:nvCxnSpPr>
        <p:spPr>
          <a:xfrm>
            <a:off x="3367675" y="1874875"/>
            <a:ext cx="233700" cy="615600"/>
          </a:xfrm>
          <a:prstGeom prst="straightConnector1">
            <a:avLst/>
          </a:prstGeom>
          <a:noFill/>
          <a:ln cap="flat" cmpd="sng" w="76200">
            <a:solidFill>
              <a:schemeClr val="dk2"/>
            </a:solidFill>
            <a:prstDash val="solid"/>
            <a:round/>
            <a:headEnd len="med" w="med" type="none"/>
            <a:tailEnd len="med" w="med" type="triangle"/>
          </a:ln>
        </p:spPr>
      </p:cxnSp>
      <p:cxnSp>
        <p:nvCxnSpPr>
          <p:cNvPr id="571" name="Google Shape;571;p65"/>
          <p:cNvCxnSpPr/>
          <p:nvPr/>
        </p:nvCxnSpPr>
        <p:spPr>
          <a:xfrm flipH="1">
            <a:off x="4138700" y="1846575"/>
            <a:ext cx="297300" cy="558900"/>
          </a:xfrm>
          <a:prstGeom prst="straightConnector1">
            <a:avLst/>
          </a:prstGeom>
          <a:noFill/>
          <a:ln cap="flat" cmpd="sng" w="76200">
            <a:solidFill>
              <a:schemeClr val="dk2"/>
            </a:solidFill>
            <a:prstDash val="solid"/>
            <a:round/>
            <a:headEnd len="med" w="med" type="none"/>
            <a:tailEnd len="med" w="med" type="triangle"/>
          </a:ln>
        </p:spPr>
      </p:cxnSp>
      <p:cxnSp>
        <p:nvCxnSpPr>
          <p:cNvPr id="572" name="Google Shape;572;p65"/>
          <p:cNvCxnSpPr/>
          <p:nvPr/>
        </p:nvCxnSpPr>
        <p:spPr>
          <a:xfrm flipH="1">
            <a:off x="4676450" y="2334750"/>
            <a:ext cx="651000" cy="148500"/>
          </a:xfrm>
          <a:prstGeom prst="straightConnector1">
            <a:avLst/>
          </a:prstGeom>
          <a:noFill/>
          <a:ln cap="flat" cmpd="sng" w="76200">
            <a:solidFill>
              <a:schemeClr val="dk2"/>
            </a:solidFill>
            <a:prstDash val="solid"/>
            <a:round/>
            <a:headEnd len="med" w="med" type="none"/>
            <a:tailEnd len="med" w="med" type="triangle"/>
          </a:ln>
        </p:spPr>
      </p:cxnSp>
      <p:sp>
        <p:nvSpPr>
          <p:cNvPr id="573" name="Google Shape;573;p65"/>
          <p:cNvSpPr txBox="1"/>
          <p:nvPr/>
        </p:nvSpPr>
        <p:spPr>
          <a:xfrm>
            <a:off x="4938325" y="2886575"/>
            <a:ext cx="601500" cy="10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0"/>
              <a:t>?</a:t>
            </a:r>
            <a:endParaRPr sz="6000"/>
          </a:p>
        </p:txBody>
      </p:sp>
      <p:pic>
        <p:nvPicPr>
          <p:cNvPr id="574" name="Google Shape;574;p65"/>
          <p:cNvPicPr preferRelativeResize="0"/>
          <p:nvPr/>
        </p:nvPicPr>
        <p:blipFill>
          <a:blip r:embed="rId3">
            <a:alphaModFix/>
          </a:blip>
          <a:stretch>
            <a:fillRect/>
          </a:stretch>
        </p:blipFill>
        <p:spPr>
          <a:xfrm>
            <a:off x="3318151" y="2635225"/>
            <a:ext cx="1577575" cy="1635800"/>
          </a:xfrm>
          <a:prstGeom prst="rect">
            <a:avLst/>
          </a:prstGeom>
          <a:noFill/>
          <a:ln cap="flat" cmpd="sng" w="9525">
            <a:solidFill>
              <a:srgbClr val="FFFFFF"/>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Zalando Masterfolien">
  <a:themeElements>
    <a:clrScheme name="Zalando">
      <a:dk1>
        <a:srgbClr val="000000"/>
      </a:dk1>
      <a:lt1>
        <a:srgbClr val="FFFFFF"/>
      </a:lt1>
      <a:dk2>
        <a:srgbClr val="737A84"/>
      </a:dk2>
      <a:lt2>
        <a:srgbClr val="FFFFFF"/>
      </a:lt2>
      <a:accent1>
        <a:srgbClr val="FC2807"/>
      </a:accent1>
      <a:accent2>
        <a:srgbClr val="FC5121"/>
      </a:accent2>
      <a:accent3>
        <a:srgbClr val="FE6A23"/>
      </a:accent3>
      <a:accent4>
        <a:srgbClr val="FAD2B2"/>
      </a:accent4>
      <a:accent5>
        <a:srgbClr val="737A84"/>
      </a:accent5>
      <a:accent6>
        <a:srgbClr val="333333"/>
      </a:accent6>
      <a:hlink>
        <a:srgbClr val="FF6900"/>
      </a:hlink>
      <a:folHlink>
        <a:srgbClr val="FAD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