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5143500" cx="9144000"/>
  <p:notesSz cx="6858000" cy="9144000"/>
  <p:embeddedFontLst>
    <p:embeddedFont>
      <p:font typeface="Proxima Nova"/>
      <p:regular r:id="rId49"/>
      <p:bold r:id="rId50"/>
      <p:italic r:id="rId51"/>
      <p:boldItalic r:id="rId52"/>
    </p:embeddedFont>
    <p:embeddedFont>
      <p:font typeface="Lato"/>
      <p:regular r:id="rId53"/>
      <p:bold r:id="rId54"/>
      <p:italic r:id="rId55"/>
      <p:boldItalic r:id="rId56"/>
    </p:embeddedFont>
    <p:embeddedFont>
      <p:font typeface="Montserrat"/>
      <p:regular r:id="rId57"/>
      <p:bold r:id="rId58"/>
      <p:italic r:id="rId59"/>
      <p:boldItalic r:id="rId60"/>
    </p:embeddedFont>
    <p:embeddedFont>
      <p:font typeface="Lato Black"/>
      <p:bold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63" roundtripDataSignature="AMtx7mhOHCwJwK+J7i/Mrq9xr7U6EEL9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4A5AA4E-A545-41B1-A5BD-B0488AF30B48}">
  <a:tblStyle styleId="{E4A5AA4E-A545-41B1-A5BD-B0488AF30B4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ProximaNov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atoBlack-boldItalic.fntdata"/><Relationship Id="rId61" Type="http://schemas.openxmlformats.org/officeDocument/2006/relationships/font" Target="fonts/LatoBlack-bold.fntdata"/><Relationship Id="rId20" Type="http://schemas.openxmlformats.org/officeDocument/2006/relationships/slide" Target="slides/slide14.xml"/><Relationship Id="rId63"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Montserrat-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roximaNova-italic.fntdata"/><Relationship Id="rId50" Type="http://schemas.openxmlformats.org/officeDocument/2006/relationships/font" Target="fonts/ProximaNova-bold.fntdata"/><Relationship Id="rId53" Type="http://schemas.openxmlformats.org/officeDocument/2006/relationships/font" Target="fonts/Lato-regular.fntdata"/><Relationship Id="rId52" Type="http://schemas.openxmlformats.org/officeDocument/2006/relationships/font" Target="fonts/ProximaNova-boldItalic.fntdata"/><Relationship Id="rId11" Type="http://schemas.openxmlformats.org/officeDocument/2006/relationships/slide" Target="slides/slide5.xml"/><Relationship Id="rId55" Type="http://schemas.openxmlformats.org/officeDocument/2006/relationships/font" Target="fonts/Lato-italic.fntdata"/><Relationship Id="rId10" Type="http://schemas.openxmlformats.org/officeDocument/2006/relationships/slide" Target="slides/slide4.xml"/><Relationship Id="rId54" Type="http://schemas.openxmlformats.org/officeDocument/2006/relationships/font" Target="fonts/Lato-bold.fntdata"/><Relationship Id="rId13" Type="http://schemas.openxmlformats.org/officeDocument/2006/relationships/slide" Target="slides/slide7.xml"/><Relationship Id="rId57" Type="http://schemas.openxmlformats.org/officeDocument/2006/relationships/font" Target="fonts/Montserrat-regular.fntdata"/><Relationship Id="rId12" Type="http://schemas.openxmlformats.org/officeDocument/2006/relationships/slide" Target="slides/slide6.xml"/><Relationship Id="rId56" Type="http://schemas.openxmlformats.org/officeDocument/2006/relationships/font" Target="fonts/Lato-boldItalic.fntdata"/><Relationship Id="rId15" Type="http://schemas.openxmlformats.org/officeDocument/2006/relationships/slide" Target="slides/slide9.xml"/><Relationship Id="rId59" Type="http://schemas.openxmlformats.org/officeDocument/2006/relationships/font" Target="fonts/Montserrat-italic.fntdata"/><Relationship Id="rId14" Type="http://schemas.openxmlformats.org/officeDocument/2006/relationships/slide" Target="slides/slide8.xml"/><Relationship Id="rId58" Type="http://schemas.openxmlformats.org/officeDocument/2006/relationships/font" Target="fonts/Montserra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findepi"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trinodb/trino/pull/12261/files"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Hi everyone and welcome to the afternoon sessions of the trino summit. Im Marc and my session will explore shopify’s journey migrating our data lake to the iceberg table format and here is the best iceberg shaped bunny i could find on the internet.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I’d be remiss if i didnt include the iceberg specification which depicts how the metadata layers are used to track data files comprising a table. At the time of choosing between the popular open table formats, delta lake was tightly coupled to the databricks vendor and iceberg had a specification published making it easier to implement into different engines. What i think trips people up is that even when choosing iceberg as a table format, it doesnt allow you to deprecate all your hive infra. As i said Iceberg is a library, there is no deployed infrastructure. You still require deploying a metastore to store table information, commonly the hive metastore is deployed although I hope to see this shift over the next couple years.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Green field projects can use iceberg as the de facto table standard, removing the need to build all the boiler plat adaptors, but you have still have all your historical data preventing you from making a clean break. Migrating these datasets is really daughting. Not only do you need to schedule all the tech debt work of upgrading the tools but you physically have to create iceberg tables from your old datasets.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Remember all this.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2" name="Google Shape;65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Iceberg supports more limited, or standardized, file formats. It supports parquet, orc or avro. If you’re current tables data is not written in a supported file format than you will have to re-write all your data.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Lets say that your data is in an approved file format but you want to change the partitioning strategy, well you will have to rewrite everything. You may be interested in registering a the metadata layer, adding the partition spec and then triggering a rewrite data files action, but if you are expecting a significant amount of data to be rewritten then it might be better to have more control… i digress.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If you’re data is in the proper file format and partitioned properly then you can avoid the expensive operations of re-writing your data and just generate the manifest files. Iceberg 0.14.0 released some out of the box procedures to help with this but unfortunately i think they are only available in spark atm. Additionally, those procedures only work for tables that are currently being stored as hive tables.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If your like us you might find yourself in a position where you need to re-write your fil. IE full rewrites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9" name="Google Shape;65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Here’s the system we built to migrate datasets. A python script takes in a manifest file listing tables to be migrated and outputs a dag per table. This DAG, which is a single kubernetes pod operator, coordinate’s the migration process for the dataset. The k8s pod operator runs a python program that first selects the partitions in the old dataset that arent in the migrated dataset. It loads these ‘missing’ partitions into a queue and then submits migrations to be completed partition wise. After migrating a partition it reconciles the new and old datasets and then tracks the progress in a migration progress table.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Now this is all well and good but i have admit something, we naively designed this workflow without first checking trino-iceberg integration. Cliffhanger…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5" name="Google Shape;66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Trino’s iceberg connector was added in trino version 341 on september 8th 2020. One thing that was really cool was that our project kind of grew along side trino’s iceberg integration, there were walls that we hit that were patched by the trino community within a couple weeks. The next section of this talk will go over some of the  crucial trino-iceberg contributions that made our this project possible.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first contribution is one that was completed before we started out on our migration journey. Remember that we are talking about migrating raw event data. Streaming these events in, its very common to partition on a timestamp field and our timestamps have time zone information.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8" name="Google Shape;68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solidFill>
                  <a:schemeClr val="dk1"/>
                </a:solidFill>
              </a:rPr>
              <a:t>When you tried to do this before you would get an unknown type exception when you tried to query data stored in this partition format. </a:t>
            </a:r>
            <a:endParaRPr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4" name="Google Shape;69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This was patched by Pio</a:t>
            </a:r>
            <a:r>
              <a:rPr lang="en">
                <a:solidFill>
                  <a:schemeClr val="dk1"/>
                </a:solidFill>
              </a:rPr>
              <a:t>tr</a:t>
            </a:r>
            <a:r>
              <a:rPr lang="en" sz="1050">
                <a:solidFill>
                  <a:schemeClr val="dk1"/>
                </a:solidFill>
                <a:uFill>
                  <a:noFill/>
                </a:uFill>
                <a:hlinkClick r:id="rId2">
                  <a:extLst>
                    <a:ext uri="{A12FA001-AC4F-418D-AE19-62706E023703}">
                      <ahyp:hlinkClr val="tx"/>
                    </a:ext>
                  </a:extLst>
                </a:hlinkClick>
              </a:rPr>
              <a:t> Findeisen</a:t>
            </a:r>
            <a:r>
              <a:rPr lang="en">
                <a:solidFill>
                  <a:schemeClr val="dk1"/>
                </a:solidFill>
              </a:rPr>
              <a:t> in PR-9757 and released in trino verson 364</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2" name="Google Shape;70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first trino-iceberg limitation that we hit was when we tried to scale our iceberg writes. Some of our tables are huge and sequentially migrating topics would have taken months. The obvious way to scale the writes was to add concurrency. We added concurrency into the python program here.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Here’s a little who am i, I imagine we might be a little pressed for time so lets just skip through this.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9" name="Google Shape;70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 we did this we received a bunch of CommitFailedException errors from iceberg.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5" name="Google Shape;71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Recall the snapshot model that iceberg introduces, It uses the current snapshot-id and then adds the next ‘commit’ on top of it. Iceberg operates under an assumption of optimistic concurrency and we have entered a race condition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1" name="Google Shape;72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One of processes succedes and adds its commit onto the table. The next commit then tries to commit and it fails producing the error message i just showed. The problem is that the commit’s metadata files reference the middle snapshot id where it needs to reference the new commit. So this is kind of good news b/c it means that we don’t have to redo the expensive data rewrite process and can simply rewrite metadata.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9" name="Google Shape;72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So this is kind of good news b/c it means that we don’t have to redo the expensive data rewrite process and can simply rewrite metadata.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7" name="Google Shape;73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What’s really nice is that this was patched by Alex Jo on May 16th and released in trino 379.</a:t>
            </a:r>
            <a:endParaRPr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5" name="Google Shape;74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 now we can scale our migration process. The next error is something that anyone working with iceberg will likely be familiar with and that’s the missing file problem.</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1" name="Google Shape;75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There’s a couple different reasons that this can happen. Th</a:t>
            </a:r>
            <a:r>
              <a:rPr lang="en">
                <a:solidFill>
                  <a:schemeClr val="dk1"/>
                </a:solidFill>
              </a:rPr>
              <a:t>inking of the system architecture there are quite a bit of technologies at play here, theres GCS, a hive metastore, trino and our airflow orchestrated python process. All these processes talk together over network. As I said, you can run into this for a myriad of reasons but essentially what happens is one of processes proactively cleans up after itself trying to be a good citizen if it thinks that one of its jobs failed. Our team built a fail safe for this generalized error, we have object versioning setup on our buckets with configurable retention, meaning that deleted files can be recovered. A repair task traverses the metadata tree and recovers any referenced files that have been deleted.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7" name="Google Shape;75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Although we had our failsafe, the open source community has yet again come to the rescue. Findinpath - Marius Grama threw the proper exception in trino so that the iceberg library won’t proactively clean up files. This change was merged on September 16th and released in trino 397</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5" name="Google Shape;76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that we’ve gone over the trino-iceberg integration lets look at some benchmarks of some migrated tables.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1" name="Google Shape;78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Checkouts table, 153 TB, 60 n2-standard-64 workers, running simple select with minor filters.</a:t>
            </a:r>
            <a:endParaRPr/>
          </a:p>
          <a:p>
            <a:pPr indent="0" lvl="0" marL="0" rtl="0" algn="l">
              <a:lnSpc>
                <a:spcPct val="100000"/>
              </a:lnSpc>
              <a:spcBef>
                <a:spcPts val="0"/>
              </a:spcBef>
              <a:spcAft>
                <a:spcPts val="0"/>
              </a:spcAft>
              <a:buSzPts val="1100"/>
              <a:buNone/>
            </a:pPr>
            <a:r>
              <a:rPr lang="en"/>
              <a:t>25X, 24X, 20X</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Here’s the agenda for this session. I’ll start by building context for what the data lake looked like at shopify, outlining some problems we were/ sadly still are facing. I’ll give a brief overview of iceberg and how we think it will help us. I’ll go over migration strategies to consider if you find yourself in a similar situation. Im personally pretty satisfied with the current trino/iceberg integration but that wasn’t always the case. In this section I’ll go over some open source contributions made that were crucial in our pursuit of using trino to migrate datasets to iceberg. I’ll then round out the talk with some benchmarks and finish with some reflections on this migration project.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9" name="Google Shape;78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Checkouts table, 153 TB, </a:t>
            </a:r>
            <a:r>
              <a:rPr lang="en">
                <a:solidFill>
                  <a:schemeClr val="dk1"/>
                </a:solidFill>
              </a:rPr>
              <a:t>60 workers, </a:t>
            </a:r>
            <a:r>
              <a:rPr lang="en"/>
              <a:t>ordering shops by most checkouts in the past month</a:t>
            </a:r>
            <a:endParaRPr/>
          </a:p>
          <a:p>
            <a:pPr indent="0" lvl="0" marL="0" rtl="0" algn="l">
              <a:lnSpc>
                <a:spcPct val="100000"/>
              </a:lnSpc>
              <a:spcBef>
                <a:spcPts val="0"/>
              </a:spcBef>
              <a:spcAft>
                <a:spcPts val="0"/>
              </a:spcAft>
              <a:buSzPts val="1100"/>
              <a:buNone/>
            </a:pPr>
            <a:r>
              <a:rPr lang="en"/>
              <a:t>21X, 28X, 15X</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7" name="Google Shape;79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shopify_api_query, 1.5 PB, </a:t>
            </a:r>
            <a:r>
              <a:rPr lang="en">
                <a:solidFill>
                  <a:schemeClr val="dk1"/>
                </a:solidFill>
              </a:rPr>
              <a:t>80 workers, </a:t>
            </a:r>
            <a:r>
              <a:rPr lang="en"/>
              <a:t>getting most popular schema’s in past month</a:t>
            </a:r>
            <a:endParaRPr/>
          </a:p>
          <a:p>
            <a:pPr indent="0" lvl="0" marL="0" rtl="0" algn="l">
              <a:lnSpc>
                <a:spcPct val="100000"/>
              </a:lnSpc>
              <a:spcBef>
                <a:spcPts val="0"/>
              </a:spcBef>
              <a:spcAft>
                <a:spcPts val="0"/>
              </a:spcAft>
              <a:buSzPts val="1100"/>
              <a:buNone/>
            </a:pPr>
            <a:r>
              <a:rPr lang="en"/>
              <a:t> 128X, 128X, 1000X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5" name="Google Shape;80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Finally lets cover some reflections on the project.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2" name="Google Shape;81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1" name="Google Shape;82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5" name="Google Shape;82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dream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2" name="Google Shape;83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solidFill>
                  <a:schemeClr val="dk1"/>
                </a:solidFill>
              </a:rPr>
              <a:t>all the different components invented their own table formats, made the components unable to talk to each other. You couldn’t seamlessly move between different tools. Created a lot of friction.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7" name="Google Shape;83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Take this slide out and just talk about it when slide before is on the screen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8" name="Google Shape;848;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Might take out</a:t>
            </a:r>
            <a:endParaRPr/>
          </a:p>
          <a:p>
            <a:pPr indent="0" lvl="0" marL="0" rtl="0" algn="l">
              <a:lnSpc>
                <a:spcPct val="100000"/>
              </a:lnSpc>
              <a:spcBef>
                <a:spcPts val="0"/>
              </a:spcBef>
              <a:spcAft>
                <a:spcPts val="0"/>
              </a:spcAft>
              <a:buSzPts val="1100"/>
              <a:buNone/>
            </a:pPr>
            <a:r>
              <a:rPr lang="en"/>
              <a:t>Not 100% sure if this is related to Franklyn’s change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u="sng">
                <a:solidFill>
                  <a:schemeClr val="hlink"/>
                </a:solidFill>
                <a:hlinkClick r:id="rId2"/>
              </a:rPr>
              <a:t>https://github.com/trinodb/trino/pull/12261/files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4" name="Google Shape;85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Undergo the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0" name="Google Shape;86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6" name="Google Shape;866;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2" name="Google Shape;87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I’ll start to build context by giving a peak into the organizational structure that caused this migration project to land onto my plate. Im on Shopify’s lakehouse team. This team has 2 genrealized mandates, one being to ingest all of shopify’s 1st party data and another to optimize that data’s storage and retrieval. I focus most of my time on the team’s second mandate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we take a look at the datasets being stored in the lakehouse, our teams responsibility was to historically scoped to first party data which we stored as hive tables. It’s probably obvious but this first party data is only the start of the data lineage, datasets modelled off these assets comprise a significant component of shopify’s valuable data. Shopify’s data platform built in-house tools to facilitate the major modelling workflows and unfortunately the table format employed by these tools was left up to the teams themselves. This lead to each tool adopting a different table format, maybe that’s hive, maybe they leveraged a proprietary data format or even worse maybe they invented their own.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 name="Google Shape;59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 you might imagine, this architecture quickly divulged into chaos. At best, spinning up a new tool required implementing custom interfaces to accommodate dataset formats and at worst the tools had their abstracted representation of a table baked into their codebase making very expensive tech debt. This caused intense friction between data platform components, killing the interoperality of datasets and resulting in really unhappy data scientists. You know this makes sense, I know i would be frustrated and its not like this was an intended design or outcome. We simply slept walked into it during a time where moving quickly was more valuable. It’s probably obvious that the preferred architecture would be for all tools reading and writing to the lakehouse should share the same table format. So why not anchor on hive tables? It’s not like our hive tables are perfect, a lot of our hive tables are thin layers on poorly written tables to being with. If we are going to make the effort to improve then why don’t we bring our tables to current/emerging industry standards.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5" name="Google Shape;60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These new age table formats offer more efficient retrieval, out of the box maintenance procedures like file compaction and clean-up, hidden partitioning or partition evolution and merge on read and more. A colleague of mine came up with this analogy I find really useful. Your hard drive physically stores your data but your file system provides the abstraction to retrieve information from the disk into the container of a file. Open tables formats provide a similar abstraction onto a cloud object store. The object store contains the files, and the table format provides the abstraction of a table onto it.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hyperlink" Target="https://shopify.slack.com/archives/C60SEKPQB"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7.png"/><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 1 Speaker">
  <p:cSld name="CUSTOM_4_1">
    <p:bg>
      <p:bgPr>
        <a:solidFill>
          <a:schemeClr val="lt1"/>
        </a:solidFill>
      </p:bgPr>
    </p:bg>
    <p:spTree>
      <p:nvGrpSpPr>
        <p:cNvPr id="7" name="Shape 7"/>
        <p:cNvGrpSpPr/>
        <p:nvPr/>
      </p:nvGrpSpPr>
      <p:grpSpPr>
        <a:xfrm>
          <a:off x="0" y="0"/>
          <a:ext cx="0" cy="0"/>
          <a:chOff x="0" y="0"/>
          <a:chExt cx="0" cy="0"/>
        </a:xfrm>
      </p:grpSpPr>
      <p:sp>
        <p:nvSpPr>
          <p:cNvPr id="8" name="Google Shape;8;p44"/>
          <p:cNvSpPr/>
          <p:nvPr/>
        </p:nvSpPr>
        <p:spPr>
          <a:xfrm rot="10800000">
            <a:off x="150" y="0"/>
            <a:ext cx="5953500" cy="5143500"/>
          </a:xfrm>
          <a:prstGeom prst="rect">
            <a:avLst/>
          </a:prstGeom>
          <a:solidFill>
            <a:srgbClr val="00000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44"/>
          <p:cNvSpPr txBox="1"/>
          <p:nvPr>
            <p:ph idx="1" type="subTitle"/>
          </p:nvPr>
        </p:nvSpPr>
        <p:spPr>
          <a:xfrm>
            <a:off x="427350" y="3643950"/>
            <a:ext cx="4144800" cy="10722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9pPr>
          </a:lstStyle>
          <a:p/>
        </p:txBody>
      </p:sp>
      <p:sp>
        <p:nvSpPr>
          <p:cNvPr id="10" name="Google Shape;10;p44"/>
          <p:cNvSpPr txBox="1"/>
          <p:nvPr>
            <p:ph type="title"/>
          </p:nvPr>
        </p:nvSpPr>
        <p:spPr>
          <a:xfrm>
            <a:off x="425363" y="1311025"/>
            <a:ext cx="4857900" cy="17646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lt1"/>
              </a:buClr>
              <a:buSzPts val="5000"/>
              <a:buFont typeface="Arial"/>
              <a:buNone/>
              <a:defRPr b="1" i="0" sz="5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pic>
        <p:nvPicPr>
          <p:cNvPr id="11" name="Google Shape;11;p44"/>
          <p:cNvPicPr preferRelativeResize="0"/>
          <p:nvPr/>
        </p:nvPicPr>
        <p:blipFill rotWithShape="1">
          <a:blip r:embed="rId2">
            <a:alphaModFix/>
          </a:blip>
          <a:srcRect b="0" l="0" r="0" t="0"/>
          <a:stretch/>
        </p:blipFill>
        <p:spPr>
          <a:xfrm>
            <a:off x="427348" y="427350"/>
            <a:ext cx="1144420" cy="327300"/>
          </a:xfrm>
          <a:prstGeom prst="rect">
            <a:avLst/>
          </a:prstGeom>
          <a:noFill/>
          <a:ln>
            <a:noFill/>
          </a:ln>
        </p:spPr>
      </p:pic>
      <p:sp>
        <p:nvSpPr>
          <p:cNvPr id="12" name="Google Shape;12;p44"/>
          <p:cNvSpPr/>
          <p:nvPr>
            <p:ph idx="2" type="pic"/>
          </p:nvPr>
        </p:nvSpPr>
        <p:spPr>
          <a:xfrm>
            <a:off x="6878300" y="1201650"/>
            <a:ext cx="1381500" cy="1381500"/>
          </a:xfrm>
          <a:prstGeom prst="ellipse">
            <a:avLst/>
          </a:prstGeom>
          <a:noFill/>
          <a:ln>
            <a:noFill/>
          </a:ln>
        </p:spPr>
      </p:sp>
      <p:sp>
        <p:nvSpPr>
          <p:cNvPr id="13" name="Google Shape;13;p44"/>
          <p:cNvSpPr txBox="1"/>
          <p:nvPr>
            <p:ph idx="3" type="subTitle"/>
          </p:nvPr>
        </p:nvSpPr>
        <p:spPr>
          <a:xfrm>
            <a:off x="6878300" y="2750250"/>
            <a:ext cx="1376700" cy="5958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14" name="Google Shape;14;p44"/>
          <p:cNvSpPr txBox="1"/>
          <p:nvPr>
            <p:ph idx="4" type="subTitle"/>
          </p:nvPr>
        </p:nvSpPr>
        <p:spPr>
          <a:xfrm>
            <a:off x="6878300" y="3346050"/>
            <a:ext cx="1376700" cy="5958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age">
  <p:cSld name="CUSTOM_1">
    <p:spTree>
      <p:nvGrpSpPr>
        <p:cNvPr id="92" name="Shape 92"/>
        <p:cNvGrpSpPr/>
        <p:nvPr/>
      </p:nvGrpSpPr>
      <p:grpSpPr>
        <a:xfrm>
          <a:off x="0" y="0"/>
          <a:ext cx="0" cy="0"/>
          <a:chOff x="0" y="0"/>
          <a:chExt cx="0" cy="0"/>
        </a:xfrm>
      </p:grpSpPr>
      <p:sp>
        <p:nvSpPr>
          <p:cNvPr id="93" name="Google Shape;93;p53"/>
          <p:cNvSpPr/>
          <p:nvPr>
            <p:ph idx="2" type="pic"/>
          </p:nvPr>
        </p:nvSpPr>
        <p:spPr>
          <a:xfrm>
            <a:off x="432300" y="1499550"/>
            <a:ext cx="1381500" cy="1381500"/>
          </a:xfrm>
          <a:prstGeom prst="ellipse">
            <a:avLst/>
          </a:prstGeom>
          <a:noFill/>
          <a:ln>
            <a:noFill/>
          </a:ln>
        </p:spPr>
      </p:sp>
      <p:sp>
        <p:nvSpPr>
          <p:cNvPr id="94" name="Google Shape;94;p53"/>
          <p:cNvSpPr txBox="1"/>
          <p:nvPr>
            <p:ph idx="1" type="subTitle"/>
          </p:nvPr>
        </p:nvSpPr>
        <p:spPr>
          <a:xfrm>
            <a:off x="432300" y="3048150"/>
            <a:ext cx="1376700" cy="5958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95" name="Google Shape;95;p53"/>
          <p:cNvSpPr txBox="1"/>
          <p:nvPr>
            <p:ph idx="3" type="subTitle"/>
          </p:nvPr>
        </p:nvSpPr>
        <p:spPr>
          <a:xfrm>
            <a:off x="432300" y="3643950"/>
            <a:ext cx="1376700" cy="5958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96" name="Google Shape;96;p53"/>
          <p:cNvSpPr/>
          <p:nvPr>
            <p:ph idx="4" type="pic"/>
          </p:nvPr>
        </p:nvSpPr>
        <p:spPr>
          <a:xfrm>
            <a:off x="2156744" y="1499550"/>
            <a:ext cx="1381500" cy="1381500"/>
          </a:xfrm>
          <a:prstGeom prst="ellipse">
            <a:avLst/>
          </a:prstGeom>
          <a:noFill/>
          <a:ln>
            <a:noFill/>
          </a:ln>
        </p:spPr>
      </p:sp>
      <p:sp>
        <p:nvSpPr>
          <p:cNvPr id="97" name="Google Shape;97;p53"/>
          <p:cNvSpPr txBox="1"/>
          <p:nvPr>
            <p:ph idx="5" type="subTitle"/>
          </p:nvPr>
        </p:nvSpPr>
        <p:spPr>
          <a:xfrm>
            <a:off x="2156744" y="3048150"/>
            <a:ext cx="1376700" cy="5958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98" name="Google Shape;98;p53"/>
          <p:cNvSpPr txBox="1"/>
          <p:nvPr>
            <p:ph idx="6" type="subTitle"/>
          </p:nvPr>
        </p:nvSpPr>
        <p:spPr>
          <a:xfrm>
            <a:off x="2156744" y="3643950"/>
            <a:ext cx="1376700" cy="5958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99" name="Google Shape;99;p53"/>
          <p:cNvSpPr/>
          <p:nvPr>
            <p:ph idx="7" type="pic"/>
          </p:nvPr>
        </p:nvSpPr>
        <p:spPr>
          <a:xfrm>
            <a:off x="3881194" y="1499550"/>
            <a:ext cx="1381500" cy="1381500"/>
          </a:xfrm>
          <a:prstGeom prst="ellipse">
            <a:avLst/>
          </a:prstGeom>
          <a:noFill/>
          <a:ln>
            <a:noFill/>
          </a:ln>
        </p:spPr>
      </p:sp>
      <p:sp>
        <p:nvSpPr>
          <p:cNvPr id="100" name="Google Shape;100;p53"/>
          <p:cNvSpPr txBox="1"/>
          <p:nvPr>
            <p:ph idx="8" type="subTitle"/>
          </p:nvPr>
        </p:nvSpPr>
        <p:spPr>
          <a:xfrm>
            <a:off x="3881194" y="3048150"/>
            <a:ext cx="1376700" cy="5958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101" name="Google Shape;101;p53"/>
          <p:cNvSpPr txBox="1"/>
          <p:nvPr>
            <p:ph idx="9" type="subTitle"/>
          </p:nvPr>
        </p:nvSpPr>
        <p:spPr>
          <a:xfrm>
            <a:off x="3881194" y="3643950"/>
            <a:ext cx="1376700" cy="5958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102" name="Google Shape;102;p53"/>
          <p:cNvSpPr/>
          <p:nvPr>
            <p:ph idx="13" type="pic"/>
          </p:nvPr>
        </p:nvSpPr>
        <p:spPr>
          <a:xfrm>
            <a:off x="5610594" y="1499550"/>
            <a:ext cx="1381500" cy="1381500"/>
          </a:xfrm>
          <a:prstGeom prst="ellipse">
            <a:avLst/>
          </a:prstGeom>
          <a:noFill/>
          <a:ln>
            <a:noFill/>
          </a:ln>
        </p:spPr>
      </p:sp>
      <p:sp>
        <p:nvSpPr>
          <p:cNvPr id="103" name="Google Shape;103;p53"/>
          <p:cNvSpPr txBox="1"/>
          <p:nvPr>
            <p:ph idx="14" type="subTitle"/>
          </p:nvPr>
        </p:nvSpPr>
        <p:spPr>
          <a:xfrm>
            <a:off x="5610594" y="3048150"/>
            <a:ext cx="1376700" cy="5958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104" name="Google Shape;104;p53"/>
          <p:cNvSpPr txBox="1"/>
          <p:nvPr>
            <p:ph idx="15" type="subTitle"/>
          </p:nvPr>
        </p:nvSpPr>
        <p:spPr>
          <a:xfrm>
            <a:off x="5610594" y="3643950"/>
            <a:ext cx="1376700" cy="5958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105" name="Google Shape;105;p53"/>
          <p:cNvSpPr/>
          <p:nvPr>
            <p:ph idx="16" type="pic"/>
          </p:nvPr>
        </p:nvSpPr>
        <p:spPr>
          <a:xfrm>
            <a:off x="7335044" y="1499550"/>
            <a:ext cx="1381500" cy="1381500"/>
          </a:xfrm>
          <a:prstGeom prst="ellipse">
            <a:avLst/>
          </a:prstGeom>
          <a:noFill/>
          <a:ln>
            <a:noFill/>
          </a:ln>
        </p:spPr>
      </p:sp>
      <p:sp>
        <p:nvSpPr>
          <p:cNvPr id="106" name="Google Shape;106;p53"/>
          <p:cNvSpPr txBox="1"/>
          <p:nvPr>
            <p:ph idx="17" type="subTitle"/>
          </p:nvPr>
        </p:nvSpPr>
        <p:spPr>
          <a:xfrm>
            <a:off x="7335044" y="3048150"/>
            <a:ext cx="1376700" cy="5958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107" name="Google Shape;107;p53"/>
          <p:cNvSpPr txBox="1"/>
          <p:nvPr>
            <p:ph idx="18" type="subTitle"/>
          </p:nvPr>
        </p:nvSpPr>
        <p:spPr>
          <a:xfrm>
            <a:off x="7335044" y="3643950"/>
            <a:ext cx="1376700" cy="5958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108" name="Google Shape;108;p53"/>
          <p:cNvSpPr txBox="1"/>
          <p:nvPr>
            <p:ph type="title"/>
          </p:nvPr>
        </p:nvSpPr>
        <p:spPr>
          <a:xfrm>
            <a:off x="425363" y="465450"/>
            <a:ext cx="5516400" cy="5178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CUSTOM_7_1">
    <p:bg>
      <p:bgPr>
        <a:solidFill>
          <a:schemeClr val="dk1"/>
        </a:solidFill>
      </p:bgPr>
    </p:bg>
    <p:spTree>
      <p:nvGrpSpPr>
        <p:cNvPr id="109" name="Shape 109"/>
        <p:cNvGrpSpPr/>
        <p:nvPr/>
      </p:nvGrpSpPr>
      <p:grpSpPr>
        <a:xfrm>
          <a:off x="0" y="0"/>
          <a:ext cx="0" cy="0"/>
          <a:chOff x="0" y="0"/>
          <a:chExt cx="0" cy="0"/>
        </a:xfrm>
      </p:grpSpPr>
      <p:sp>
        <p:nvSpPr>
          <p:cNvPr id="110" name="Google Shape;110;p54"/>
          <p:cNvSpPr/>
          <p:nvPr/>
        </p:nvSpPr>
        <p:spPr>
          <a:xfrm>
            <a:off x="427350" y="427350"/>
            <a:ext cx="8289600" cy="4288800"/>
          </a:xfrm>
          <a:prstGeom prst="rect">
            <a:avLst/>
          </a:prstGeom>
          <a:noFill/>
          <a:ln cap="flat" cmpd="sng" w="28575">
            <a:solidFill>
              <a:srgbClr val="95BF47"/>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4"/>
          <p:cNvSpPr txBox="1"/>
          <p:nvPr/>
        </p:nvSpPr>
        <p:spPr>
          <a:xfrm>
            <a:off x="1808900" y="1499550"/>
            <a:ext cx="5526300" cy="2144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7500"/>
              <a:buFont typeface="Arial"/>
              <a:buNone/>
            </a:pPr>
            <a:r>
              <a:rPr b="1" i="0" lang="en" sz="7500" u="none" cap="none" strike="noStrike">
                <a:solidFill>
                  <a:srgbClr val="FFFFFF"/>
                </a:solidFill>
                <a:latin typeface="Arial"/>
                <a:ea typeface="Arial"/>
                <a:cs typeface="Arial"/>
                <a:sym typeface="Arial"/>
              </a:rPr>
              <a:t>Thank you</a:t>
            </a:r>
            <a:endParaRPr b="1" i="0" sz="7500" u="none" cap="none" strike="noStrike">
              <a:solidFill>
                <a:srgbClr val="FFFFFF"/>
              </a:solidFill>
              <a:latin typeface="Arial"/>
              <a:ea typeface="Arial"/>
              <a:cs typeface="Arial"/>
              <a:sym typeface="Arial"/>
            </a:endParaRPr>
          </a:p>
        </p:txBody>
      </p:sp>
      <p:grpSp>
        <p:nvGrpSpPr>
          <p:cNvPr id="112" name="Google Shape;112;p54"/>
          <p:cNvGrpSpPr/>
          <p:nvPr/>
        </p:nvGrpSpPr>
        <p:grpSpPr>
          <a:xfrm>
            <a:off x="4068857" y="3864781"/>
            <a:ext cx="1006429" cy="1006912"/>
            <a:chOff x="7732169" y="2837799"/>
            <a:chExt cx="4827000" cy="4827000"/>
          </a:xfrm>
        </p:grpSpPr>
        <p:sp>
          <p:nvSpPr>
            <p:cNvPr id="113" name="Google Shape;113;p54"/>
            <p:cNvSpPr/>
            <p:nvPr/>
          </p:nvSpPr>
          <p:spPr>
            <a:xfrm>
              <a:off x="7732169" y="2837799"/>
              <a:ext cx="4827000" cy="4827000"/>
            </a:xfrm>
            <a:prstGeom prst="ellipse">
              <a:avLst/>
            </a:prstGeom>
            <a:solidFill>
              <a:srgbClr val="D0F22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4" name="Google Shape;114;p54"/>
            <p:cNvPicPr preferRelativeResize="0"/>
            <p:nvPr/>
          </p:nvPicPr>
          <p:blipFill rotWithShape="1">
            <a:blip r:embed="rId2">
              <a:alphaModFix/>
            </a:blip>
            <a:srcRect b="0" l="0" r="0" t="0"/>
            <a:stretch/>
          </p:blipFill>
          <p:spPr>
            <a:xfrm>
              <a:off x="8471693" y="3572413"/>
              <a:ext cx="3347951" cy="3357773"/>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Cards">
  <p:cSld name="CUSTOM_24">
    <p:spTree>
      <p:nvGrpSpPr>
        <p:cNvPr id="115" name="Shape 115"/>
        <p:cNvGrpSpPr/>
        <p:nvPr/>
      </p:nvGrpSpPr>
      <p:grpSpPr>
        <a:xfrm>
          <a:off x="0" y="0"/>
          <a:ext cx="0" cy="0"/>
          <a:chOff x="0" y="0"/>
          <a:chExt cx="0" cy="0"/>
        </a:xfrm>
      </p:grpSpPr>
      <p:sp>
        <p:nvSpPr>
          <p:cNvPr id="116" name="Google Shape;116;p55"/>
          <p:cNvSpPr/>
          <p:nvPr/>
        </p:nvSpPr>
        <p:spPr>
          <a:xfrm>
            <a:off x="1114575" y="1211700"/>
            <a:ext cx="2160300" cy="3002700"/>
          </a:xfrm>
          <a:prstGeom prst="rect">
            <a:avLst/>
          </a:prstGeom>
          <a:noFill/>
          <a:ln cap="flat" cmpd="sng" w="28575">
            <a:solidFill>
              <a:schemeClr val="accent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5"/>
          <p:cNvSpPr txBox="1"/>
          <p:nvPr>
            <p:ph type="title"/>
          </p:nvPr>
        </p:nvSpPr>
        <p:spPr>
          <a:xfrm>
            <a:off x="427350" y="427350"/>
            <a:ext cx="5086800" cy="1431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999999"/>
              </a:buClr>
              <a:buSzPts val="900"/>
              <a:buFont typeface="Arial"/>
              <a:buNone/>
              <a:defRPr b="1" i="0" sz="900" u="none" cap="none" strike="noStrike">
                <a:solidFill>
                  <a:srgbClr val="999999"/>
                </a:solidFill>
                <a:latin typeface="Arial"/>
                <a:ea typeface="Arial"/>
                <a:cs typeface="Arial"/>
                <a:sym typeface="Arial"/>
              </a:defRPr>
            </a:lvl1pPr>
            <a:lvl2pPr lvl="1"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2pPr>
            <a:lvl3pPr lvl="2"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3pPr>
            <a:lvl4pPr lvl="3"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4pPr>
            <a:lvl5pPr lvl="4"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5pPr>
            <a:lvl6pPr lvl="5"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6pPr>
            <a:lvl7pPr lvl="6"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7pPr>
            <a:lvl8pPr lvl="7"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8pPr>
            <a:lvl9pPr lvl="8"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9pPr>
          </a:lstStyle>
          <a:p/>
        </p:txBody>
      </p:sp>
      <p:sp>
        <p:nvSpPr>
          <p:cNvPr id="118" name="Google Shape;118;p55"/>
          <p:cNvSpPr txBox="1"/>
          <p:nvPr>
            <p:ph idx="2" type="title"/>
          </p:nvPr>
        </p:nvSpPr>
        <p:spPr>
          <a:xfrm>
            <a:off x="1117125" y="1189775"/>
            <a:ext cx="2160300" cy="6099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45725" lIns="45725" spcFirstLastPara="1" rIns="45725" wrap="square" tIns="45725">
            <a:noAutofit/>
          </a:bodyPr>
          <a:lstStyle>
            <a:lvl1pPr lvl="0"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
        <p:nvSpPr>
          <p:cNvPr id="119" name="Google Shape;119;p55"/>
          <p:cNvSpPr txBox="1"/>
          <p:nvPr>
            <p:ph idx="1" type="body"/>
          </p:nvPr>
        </p:nvSpPr>
        <p:spPr>
          <a:xfrm>
            <a:off x="1329675" y="1972088"/>
            <a:ext cx="1730100" cy="1459800"/>
          </a:xfrm>
          <a:prstGeom prst="rect">
            <a:avLst/>
          </a:prstGeom>
          <a:noFill/>
          <a:ln>
            <a:noFill/>
          </a:ln>
        </p:spPr>
        <p:txBody>
          <a:bodyPr anchorCtr="0" anchor="t" bIns="45725" lIns="45725" spcFirstLastPara="1" rIns="45725" wrap="square" tIns="45725">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120" name="Google Shape;120;p55"/>
          <p:cNvSpPr txBox="1"/>
          <p:nvPr>
            <p:ph idx="3" type="title"/>
          </p:nvPr>
        </p:nvSpPr>
        <p:spPr>
          <a:xfrm>
            <a:off x="1117125" y="3604300"/>
            <a:ext cx="2160300" cy="609900"/>
          </a:xfrm>
          <a:prstGeom prst="rect">
            <a:avLst/>
          </a:prstGeom>
          <a:noFill/>
          <a:ln cap="flat" cmpd="sng" w="28575">
            <a:solidFill>
              <a:schemeClr val="accent2"/>
            </a:solidFill>
            <a:prstDash val="solid"/>
            <a:round/>
            <a:headEnd len="sm" w="sm" type="none"/>
            <a:tailEnd len="sm" w="sm" type="none"/>
          </a:ln>
        </p:spPr>
        <p:txBody>
          <a:bodyPr anchorCtr="0" anchor="ctr" bIns="45725" lIns="45725" spcFirstLastPara="1" rIns="45725" wrap="square" tIns="45725">
            <a:noAutofit/>
          </a:bodyPr>
          <a:lstStyle>
            <a:lvl1pPr lvl="0" marR="0" rtl="0" algn="ctr">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9pPr>
          </a:lstStyle>
          <a:p/>
        </p:txBody>
      </p:sp>
      <p:sp>
        <p:nvSpPr>
          <p:cNvPr id="121" name="Google Shape;121;p55"/>
          <p:cNvSpPr/>
          <p:nvPr/>
        </p:nvSpPr>
        <p:spPr>
          <a:xfrm>
            <a:off x="5868900" y="1211700"/>
            <a:ext cx="2160300" cy="3002700"/>
          </a:xfrm>
          <a:prstGeom prst="rect">
            <a:avLst/>
          </a:prstGeom>
          <a:noFill/>
          <a:ln cap="flat" cmpd="sng" w="2857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5"/>
          <p:cNvSpPr txBox="1"/>
          <p:nvPr>
            <p:ph idx="4" type="title"/>
          </p:nvPr>
        </p:nvSpPr>
        <p:spPr>
          <a:xfrm>
            <a:off x="5871450" y="1189775"/>
            <a:ext cx="2160300" cy="609900"/>
          </a:xfrm>
          <a:prstGeom prst="rect">
            <a:avLst/>
          </a:prstGeom>
          <a:solidFill>
            <a:schemeClr val="dk2"/>
          </a:solidFill>
          <a:ln cap="flat" cmpd="sng" w="28575">
            <a:solidFill>
              <a:schemeClr val="dk2"/>
            </a:solidFill>
            <a:prstDash val="solid"/>
            <a:round/>
            <a:headEnd len="sm" w="sm" type="none"/>
            <a:tailEnd len="sm" w="sm" type="none"/>
          </a:ln>
        </p:spPr>
        <p:txBody>
          <a:bodyPr anchorCtr="0" anchor="ctr" bIns="45725" lIns="45725" spcFirstLastPara="1" rIns="45725" wrap="square" tIns="45725">
            <a:noAutofit/>
          </a:bodyPr>
          <a:lstStyle>
            <a:lvl1pPr lvl="0"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
        <p:nvSpPr>
          <p:cNvPr id="123" name="Google Shape;123;p55"/>
          <p:cNvSpPr txBox="1"/>
          <p:nvPr>
            <p:ph idx="5" type="body"/>
          </p:nvPr>
        </p:nvSpPr>
        <p:spPr>
          <a:xfrm>
            <a:off x="6084000" y="1972088"/>
            <a:ext cx="1730100" cy="1459800"/>
          </a:xfrm>
          <a:prstGeom prst="rect">
            <a:avLst/>
          </a:prstGeom>
          <a:noFill/>
          <a:ln>
            <a:noFill/>
          </a:ln>
        </p:spPr>
        <p:txBody>
          <a:bodyPr anchorCtr="0" anchor="t" bIns="45725" lIns="45725" spcFirstLastPara="1" rIns="45725" wrap="square" tIns="45725">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124" name="Google Shape;124;p55"/>
          <p:cNvSpPr txBox="1"/>
          <p:nvPr>
            <p:ph idx="6" type="title"/>
          </p:nvPr>
        </p:nvSpPr>
        <p:spPr>
          <a:xfrm>
            <a:off x="5871450" y="3604300"/>
            <a:ext cx="2160300" cy="609900"/>
          </a:xfrm>
          <a:prstGeom prst="rect">
            <a:avLst/>
          </a:prstGeom>
          <a:noFill/>
          <a:ln cap="flat" cmpd="sng" w="28575">
            <a:solidFill>
              <a:schemeClr val="dk2"/>
            </a:solidFill>
            <a:prstDash val="solid"/>
            <a:round/>
            <a:headEnd len="sm" w="sm" type="none"/>
            <a:tailEnd len="sm" w="sm" type="none"/>
          </a:ln>
        </p:spPr>
        <p:txBody>
          <a:bodyPr anchorCtr="0" anchor="ctr" bIns="45725" lIns="45725" spcFirstLastPara="1" rIns="45725" wrap="square" tIns="45725">
            <a:noAutofit/>
          </a:bodyPr>
          <a:lstStyle>
            <a:lvl1pPr lvl="0" marR="0" rtl="0" algn="ctr">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9pPr>
          </a:lstStyle>
          <a:p/>
        </p:txBody>
      </p:sp>
      <p:sp>
        <p:nvSpPr>
          <p:cNvPr id="125" name="Google Shape;125;p55"/>
          <p:cNvSpPr/>
          <p:nvPr/>
        </p:nvSpPr>
        <p:spPr>
          <a:xfrm>
            <a:off x="3490463" y="1211700"/>
            <a:ext cx="2160300" cy="3002700"/>
          </a:xfrm>
          <a:prstGeom prst="rect">
            <a:avLst/>
          </a:prstGeom>
          <a:noFill/>
          <a:ln cap="flat" cmpd="sng" w="28575">
            <a:solidFill>
              <a:schemeClr val="accent1"/>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55"/>
          <p:cNvSpPr txBox="1"/>
          <p:nvPr>
            <p:ph idx="7" type="title"/>
          </p:nvPr>
        </p:nvSpPr>
        <p:spPr>
          <a:xfrm>
            <a:off x="3493013" y="1189775"/>
            <a:ext cx="2160300" cy="609900"/>
          </a:xfrm>
          <a:prstGeom prst="rect">
            <a:avLst/>
          </a:prstGeom>
          <a:solidFill>
            <a:schemeClr val="accent1"/>
          </a:solidFill>
          <a:ln cap="flat" cmpd="sng" w="28575">
            <a:solidFill>
              <a:schemeClr val="accent1"/>
            </a:solidFill>
            <a:prstDash val="solid"/>
            <a:round/>
            <a:headEnd len="sm" w="sm" type="none"/>
            <a:tailEnd len="sm" w="sm" type="none"/>
          </a:ln>
        </p:spPr>
        <p:txBody>
          <a:bodyPr anchorCtr="0" anchor="ctr" bIns="45725" lIns="45725" spcFirstLastPara="1" rIns="45725" wrap="square" tIns="45725">
            <a:noAutofit/>
          </a:bodyPr>
          <a:lstStyle>
            <a:lvl1pPr lvl="0"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
        <p:nvSpPr>
          <p:cNvPr id="127" name="Google Shape;127;p55"/>
          <p:cNvSpPr txBox="1"/>
          <p:nvPr>
            <p:ph idx="8" type="body"/>
          </p:nvPr>
        </p:nvSpPr>
        <p:spPr>
          <a:xfrm>
            <a:off x="3705563" y="1972088"/>
            <a:ext cx="1730100" cy="1459800"/>
          </a:xfrm>
          <a:prstGeom prst="rect">
            <a:avLst/>
          </a:prstGeom>
          <a:noFill/>
          <a:ln>
            <a:noFill/>
          </a:ln>
        </p:spPr>
        <p:txBody>
          <a:bodyPr anchorCtr="0" anchor="t" bIns="45725" lIns="45725" spcFirstLastPara="1" rIns="45725" wrap="square" tIns="45725">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128" name="Google Shape;128;p55"/>
          <p:cNvSpPr txBox="1"/>
          <p:nvPr>
            <p:ph idx="9" type="title"/>
          </p:nvPr>
        </p:nvSpPr>
        <p:spPr>
          <a:xfrm>
            <a:off x="3493013" y="3604300"/>
            <a:ext cx="2160300" cy="609900"/>
          </a:xfrm>
          <a:prstGeom prst="rect">
            <a:avLst/>
          </a:prstGeom>
          <a:noFill/>
          <a:ln cap="flat" cmpd="sng" w="28575">
            <a:solidFill>
              <a:schemeClr val="accent1"/>
            </a:solidFill>
            <a:prstDash val="solid"/>
            <a:round/>
            <a:headEnd len="sm" w="sm" type="none"/>
            <a:tailEnd len="sm" w="sm" type="none"/>
          </a:ln>
        </p:spPr>
        <p:txBody>
          <a:bodyPr anchorCtr="0" anchor="ctr" bIns="45725" lIns="45725" spcFirstLastPara="1" rIns="45725" wrap="square" tIns="45725">
            <a:noAutofit/>
          </a:bodyPr>
          <a:lstStyle>
            <a:lvl1pPr lvl="0" marR="0" rtl="0" algn="ctr">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56"/>
          <p:cNvSpPr txBox="1"/>
          <p:nvPr>
            <p:ph idx="12" type="sldNum"/>
          </p:nvPr>
        </p:nvSpPr>
        <p:spPr>
          <a:xfrm>
            <a:off x="8716650" y="4716150"/>
            <a:ext cx="427500" cy="427500"/>
          </a:xfrm>
          <a:prstGeom prst="rect">
            <a:avLst/>
          </a:prstGeom>
          <a:noFill/>
          <a:ln>
            <a:noFill/>
          </a:ln>
        </p:spPr>
        <p:txBody>
          <a:bodyPr anchorCtr="0" anchor="t" bIns="0" lIns="91450" spcFirstLastPara="1" rIns="0" wrap="square" tIns="91450">
            <a:noAutofit/>
          </a:bodyPr>
          <a:lstStyle>
            <a:lvl1pPr indent="0" lvl="0"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1pPr>
            <a:lvl2pPr indent="0" lvl="1"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2pPr>
            <a:lvl3pPr indent="0" lvl="2"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3pPr>
            <a:lvl4pPr indent="0" lvl="3"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4pPr>
            <a:lvl5pPr indent="0" lvl="4"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5pPr>
            <a:lvl6pPr indent="0" lvl="5"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6pPr>
            <a:lvl7pPr indent="0" lvl="6"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7pPr>
            <a:lvl8pPr indent="0" lvl="7"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8pPr>
            <a:lvl9pPr indent="0" lvl="8"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p:cSld name="CUSTOM">
    <p:bg>
      <p:bgPr>
        <a:solidFill>
          <a:schemeClr val="dk1"/>
        </a:solidFill>
      </p:bgPr>
    </p:bg>
    <p:spTree>
      <p:nvGrpSpPr>
        <p:cNvPr id="131" name="Shape 131"/>
        <p:cNvGrpSpPr/>
        <p:nvPr/>
      </p:nvGrpSpPr>
      <p:grpSpPr>
        <a:xfrm>
          <a:off x="0" y="0"/>
          <a:ext cx="0" cy="0"/>
          <a:chOff x="0" y="0"/>
          <a:chExt cx="0" cy="0"/>
        </a:xfrm>
      </p:grpSpPr>
      <p:sp>
        <p:nvSpPr>
          <p:cNvPr id="132" name="Google Shape;132;p57"/>
          <p:cNvSpPr/>
          <p:nvPr/>
        </p:nvSpPr>
        <p:spPr>
          <a:xfrm>
            <a:off x="682838" y="4388850"/>
            <a:ext cx="2771100" cy="327300"/>
          </a:xfrm>
          <a:prstGeom prst="roundRect">
            <a:avLst>
              <a:gd fmla="val 50000" name="adj"/>
            </a:avLst>
          </a:prstGeom>
          <a:noFill/>
          <a:ln cap="flat" cmpd="sng" w="28575">
            <a:solidFill>
              <a:schemeClr val="lt2"/>
            </a:solidFill>
            <a:prstDash val="solid"/>
            <a:round/>
            <a:headEnd len="sm" w="sm" type="none"/>
            <a:tailEnd len="sm" w="sm" type="none"/>
          </a:ln>
        </p:spPr>
        <p:txBody>
          <a:bodyPr anchorCtr="0" anchor="ctr" bIns="0" lIns="137150" spcFirstLastPara="1" rIns="182875"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lt2"/>
                </a:solidFill>
                <a:latin typeface="Arial"/>
                <a:ea typeface="Arial"/>
                <a:cs typeface="Arial"/>
                <a:sym typeface="Arial"/>
              </a:rPr>
              <a:t>Last updated</a:t>
            </a:r>
            <a:endParaRPr b="0" i="0" sz="1200" u="none" cap="none" strike="noStrike">
              <a:solidFill>
                <a:schemeClr val="lt2"/>
              </a:solidFill>
              <a:latin typeface="Arial"/>
              <a:ea typeface="Arial"/>
              <a:cs typeface="Arial"/>
              <a:sym typeface="Arial"/>
            </a:endParaRPr>
          </a:p>
        </p:txBody>
      </p:sp>
      <p:pic>
        <p:nvPicPr>
          <p:cNvPr id="133" name="Google Shape;133;p57"/>
          <p:cNvPicPr preferRelativeResize="0"/>
          <p:nvPr/>
        </p:nvPicPr>
        <p:blipFill rotWithShape="1">
          <a:blip r:embed="rId2">
            <a:alphaModFix/>
          </a:blip>
          <a:srcRect b="0" l="0" r="0" t="0"/>
          <a:stretch/>
        </p:blipFill>
        <p:spPr>
          <a:xfrm>
            <a:off x="427351" y="427350"/>
            <a:ext cx="1144402" cy="327300"/>
          </a:xfrm>
          <a:prstGeom prst="rect">
            <a:avLst/>
          </a:prstGeom>
          <a:noFill/>
          <a:ln>
            <a:noFill/>
          </a:ln>
        </p:spPr>
      </p:pic>
      <p:sp>
        <p:nvSpPr>
          <p:cNvPr id="134" name="Google Shape;134;p57"/>
          <p:cNvSpPr/>
          <p:nvPr/>
        </p:nvSpPr>
        <p:spPr>
          <a:xfrm>
            <a:off x="1950975" y="4388850"/>
            <a:ext cx="1502700" cy="327300"/>
          </a:xfrm>
          <a:prstGeom prst="roundRect">
            <a:avLst>
              <a:gd fmla="val 50000" name="adj"/>
            </a:avLst>
          </a:prstGeom>
          <a:solidFill>
            <a:schemeClr val="lt2"/>
          </a:solidFill>
          <a:ln cap="flat" cmpd="sng" w="28575">
            <a:solidFill>
              <a:schemeClr val="lt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000000"/>
              </a:solidFill>
              <a:latin typeface="Arial"/>
              <a:ea typeface="Arial"/>
              <a:cs typeface="Arial"/>
              <a:sym typeface="Arial"/>
            </a:endParaRPr>
          </a:p>
        </p:txBody>
      </p:sp>
      <p:sp>
        <p:nvSpPr>
          <p:cNvPr id="135" name="Google Shape;135;p57"/>
          <p:cNvSpPr/>
          <p:nvPr/>
        </p:nvSpPr>
        <p:spPr>
          <a:xfrm rot="-5400000">
            <a:off x="-59850" y="4131125"/>
            <a:ext cx="1073100" cy="98700"/>
          </a:xfrm>
          <a:prstGeom prst="rect">
            <a:avLst/>
          </a:prstGeom>
          <a:solidFill>
            <a:schemeClr val="lt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6" name="Google Shape;136;p57"/>
          <p:cNvSpPr txBox="1"/>
          <p:nvPr>
            <p:ph type="title"/>
          </p:nvPr>
        </p:nvSpPr>
        <p:spPr>
          <a:xfrm>
            <a:off x="425363" y="1311025"/>
            <a:ext cx="8291400" cy="11925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lt1"/>
              </a:buClr>
              <a:buSzPts val="5000"/>
              <a:buFont typeface="Arial"/>
              <a:buNone/>
              <a:defRPr b="1" i="0" sz="5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137" name="Google Shape;137;p57"/>
          <p:cNvSpPr txBox="1"/>
          <p:nvPr>
            <p:ph idx="1" type="subTitle"/>
          </p:nvPr>
        </p:nvSpPr>
        <p:spPr>
          <a:xfrm>
            <a:off x="438250" y="2671038"/>
            <a:ext cx="4144800" cy="468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lt2"/>
              </a:buClr>
              <a:buSzPts val="1700"/>
              <a:buFont typeface="Arial"/>
              <a:buNone/>
              <a:defRPr b="1" i="0" sz="17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9pPr>
          </a:lstStyle>
          <a:p/>
        </p:txBody>
      </p:sp>
      <p:sp>
        <p:nvSpPr>
          <p:cNvPr id="138" name="Google Shape;138;p57"/>
          <p:cNvSpPr txBox="1"/>
          <p:nvPr>
            <p:ph idx="2" type="subTitle"/>
          </p:nvPr>
        </p:nvSpPr>
        <p:spPr>
          <a:xfrm>
            <a:off x="682838" y="3646207"/>
            <a:ext cx="5260800" cy="222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9pPr>
          </a:lstStyle>
          <a:p/>
        </p:txBody>
      </p:sp>
      <p:sp>
        <p:nvSpPr>
          <p:cNvPr id="139" name="Google Shape;139;p57"/>
          <p:cNvSpPr txBox="1"/>
          <p:nvPr/>
        </p:nvSpPr>
        <p:spPr>
          <a:xfrm>
            <a:off x="687011" y="3907638"/>
            <a:ext cx="1298400" cy="222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Questions? </a:t>
            </a:r>
            <a:r>
              <a:rPr b="0" i="0" lang="en" sz="1700" u="none" cap="none" strike="noStrike">
                <a:solidFill>
                  <a:schemeClr val="lt1"/>
                </a:solidFill>
                <a:uFill>
                  <a:noFill/>
                </a:uFill>
                <a:latin typeface="Arial"/>
                <a:ea typeface="Arial"/>
                <a:cs typeface="Arial"/>
                <a:sym typeface="Arial"/>
                <a:hlinkClick r:id="rId3">
                  <a:extLst>
                    <a:ext uri="{A12FA001-AC4F-418D-AE19-62706E023703}">
                      <ahyp:hlinkClr val="tx"/>
                    </a:ext>
                  </a:extLst>
                </a:hlinkClick>
              </a:rPr>
              <a:t>#</a:t>
            </a:r>
            <a:endParaRPr b="0" i="0" sz="1700" u="none" cap="none" strike="noStrike">
              <a:solidFill>
                <a:schemeClr val="lt1"/>
              </a:solidFill>
              <a:latin typeface="Arial"/>
              <a:ea typeface="Arial"/>
              <a:cs typeface="Arial"/>
              <a:sym typeface="Arial"/>
            </a:endParaRPr>
          </a:p>
        </p:txBody>
      </p:sp>
      <p:sp>
        <p:nvSpPr>
          <p:cNvPr id="140" name="Google Shape;140;p57"/>
          <p:cNvSpPr txBox="1"/>
          <p:nvPr>
            <p:ph idx="3" type="subTitle"/>
          </p:nvPr>
        </p:nvSpPr>
        <p:spPr>
          <a:xfrm>
            <a:off x="1985440" y="3907641"/>
            <a:ext cx="3025500" cy="222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9pPr>
          </a:lstStyle>
          <a:p/>
        </p:txBody>
      </p:sp>
      <p:sp>
        <p:nvSpPr>
          <p:cNvPr id="141" name="Google Shape;141;p57"/>
          <p:cNvSpPr txBox="1"/>
          <p:nvPr>
            <p:ph idx="4" type="subTitle"/>
          </p:nvPr>
        </p:nvSpPr>
        <p:spPr>
          <a:xfrm>
            <a:off x="1951050" y="4441425"/>
            <a:ext cx="1502700" cy="2223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1"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1"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1"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1"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1"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1"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1"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1"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1"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 2 Speakers">
  <p:cSld name="CUSTOM_4">
    <p:bg>
      <p:bgPr>
        <a:solidFill>
          <a:schemeClr val="dk1"/>
        </a:solidFill>
      </p:bgPr>
    </p:bg>
    <p:spTree>
      <p:nvGrpSpPr>
        <p:cNvPr id="142" name="Shape 142"/>
        <p:cNvGrpSpPr/>
        <p:nvPr/>
      </p:nvGrpSpPr>
      <p:grpSpPr>
        <a:xfrm>
          <a:off x="0" y="0"/>
          <a:ext cx="0" cy="0"/>
          <a:chOff x="0" y="0"/>
          <a:chExt cx="0" cy="0"/>
        </a:xfrm>
      </p:grpSpPr>
      <p:sp>
        <p:nvSpPr>
          <p:cNvPr id="143" name="Google Shape;143;p58"/>
          <p:cNvSpPr/>
          <p:nvPr/>
        </p:nvSpPr>
        <p:spPr>
          <a:xfrm>
            <a:off x="427350" y="3952700"/>
            <a:ext cx="3930900" cy="763500"/>
          </a:xfrm>
          <a:prstGeom prst="roundRect">
            <a:avLst>
              <a:gd fmla="val 50000" name="adj"/>
            </a:avLst>
          </a:pr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58"/>
          <p:cNvSpPr txBox="1"/>
          <p:nvPr>
            <p:ph type="title"/>
          </p:nvPr>
        </p:nvSpPr>
        <p:spPr>
          <a:xfrm>
            <a:off x="425363" y="1311025"/>
            <a:ext cx="8291400" cy="11925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lt1"/>
              </a:buClr>
              <a:buSzPts val="5000"/>
              <a:buFont typeface="Arial"/>
              <a:buNone/>
              <a:defRPr b="1" i="0" sz="5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145" name="Google Shape;145;p58"/>
          <p:cNvSpPr txBox="1"/>
          <p:nvPr>
            <p:ph idx="1" type="subTitle"/>
          </p:nvPr>
        </p:nvSpPr>
        <p:spPr>
          <a:xfrm>
            <a:off x="438250" y="2671038"/>
            <a:ext cx="4144800" cy="468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lt2"/>
              </a:buClr>
              <a:buSzPts val="1700"/>
              <a:buFont typeface="Arial"/>
              <a:buNone/>
              <a:defRPr b="1" i="0" sz="17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9pPr>
          </a:lstStyle>
          <a:p/>
        </p:txBody>
      </p:sp>
      <p:sp>
        <p:nvSpPr>
          <p:cNvPr id="146" name="Google Shape;146;p58"/>
          <p:cNvSpPr/>
          <p:nvPr>
            <p:ph idx="2" type="pic"/>
          </p:nvPr>
        </p:nvSpPr>
        <p:spPr>
          <a:xfrm>
            <a:off x="425363" y="3952800"/>
            <a:ext cx="763500" cy="763500"/>
          </a:xfrm>
          <a:prstGeom prst="ellipse">
            <a:avLst/>
          </a:prstGeom>
          <a:noFill/>
          <a:ln>
            <a:noFill/>
          </a:ln>
        </p:spPr>
      </p:sp>
      <p:pic>
        <p:nvPicPr>
          <p:cNvPr id="147" name="Google Shape;147;p58"/>
          <p:cNvPicPr preferRelativeResize="0"/>
          <p:nvPr/>
        </p:nvPicPr>
        <p:blipFill rotWithShape="1">
          <a:blip r:embed="rId2">
            <a:alphaModFix/>
          </a:blip>
          <a:srcRect b="0" l="0" r="0" t="0"/>
          <a:stretch/>
        </p:blipFill>
        <p:spPr>
          <a:xfrm>
            <a:off x="427348" y="427350"/>
            <a:ext cx="1144420" cy="327300"/>
          </a:xfrm>
          <a:prstGeom prst="rect">
            <a:avLst/>
          </a:prstGeom>
          <a:noFill/>
          <a:ln>
            <a:noFill/>
          </a:ln>
        </p:spPr>
      </p:pic>
      <p:sp>
        <p:nvSpPr>
          <p:cNvPr id="148" name="Google Shape;148;p58"/>
          <p:cNvSpPr txBox="1"/>
          <p:nvPr>
            <p:ph idx="3" type="title"/>
          </p:nvPr>
        </p:nvSpPr>
        <p:spPr>
          <a:xfrm>
            <a:off x="1386041" y="4153888"/>
            <a:ext cx="2435100" cy="1806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rgbClr val="000000"/>
              </a:buClr>
              <a:buSzPts val="1000"/>
              <a:buFont typeface="Arial"/>
              <a:buNone/>
              <a:defRPr b="1" i="0" sz="1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149" name="Google Shape;149;p58"/>
          <p:cNvSpPr txBox="1"/>
          <p:nvPr>
            <p:ph idx="4" type="subTitle"/>
          </p:nvPr>
        </p:nvSpPr>
        <p:spPr>
          <a:xfrm>
            <a:off x="1381263" y="4334322"/>
            <a:ext cx="2435100" cy="1806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
        <p:nvSpPr>
          <p:cNvPr id="150" name="Google Shape;150;p58"/>
          <p:cNvSpPr/>
          <p:nvPr/>
        </p:nvSpPr>
        <p:spPr>
          <a:xfrm>
            <a:off x="4787625" y="3952700"/>
            <a:ext cx="3930900" cy="763500"/>
          </a:xfrm>
          <a:prstGeom prst="roundRect">
            <a:avLst>
              <a:gd fmla="val 50000" name="adj"/>
            </a:avLst>
          </a:pr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8"/>
          <p:cNvSpPr/>
          <p:nvPr>
            <p:ph idx="5" type="pic"/>
          </p:nvPr>
        </p:nvSpPr>
        <p:spPr>
          <a:xfrm>
            <a:off x="4785638" y="3952800"/>
            <a:ext cx="763500" cy="763500"/>
          </a:xfrm>
          <a:prstGeom prst="ellipse">
            <a:avLst/>
          </a:prstGeom>
          <a:noFill/>
          <a:ln>
            <a:noFill/>
          </a:ln>
        </p:spPr>
      </p:sp>
      <p:sp>
        <p:nvSpPr>
          <p:cNvPr id="152" name="Google Shape;152;p58"/>
          <p:cNvSpPr txBox="1"/>
          <p:nvPr>
            <p:ph idx="6" type="title"/>
          </p:nvPr>
        </p:nvSpPr>
        <p:spPr>
          <a:xfrm>
            <a:off x="5746316" y="4153888"/>
            <a:ext cx="2435100" cy="1806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rgbClr val="000000"/>
              </a:buClr>
              <a:buSzPts val="1000"/>
              <a:buFont typeface="Arial"/>
              <a:buNone/>
              <a:defRPr b="1" i="0" sz="1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153" name="Google Shape;153;p58"/>
          <p:cNvSpPr txBox="1"/>
          <p:nvPr>
            <p:ph idx="7" type="subTitle"/>
          </p:nvPr>
        </p:nvSpPr>
        <p:spPr>
          <a:xfrm>
            <a:off x="5741538" y="4334322"/>
            <a:ext cx="2435100" cy="1806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pact Title 1">
  <p:cSld name="CUSTOM_5">
    <p:bg>
      <p:bgPr>
        <a:solidFill>
          <a:schemeClr val="dk1"/>
        </a:solidFill>
      </p:bgPr>
    </p:bg>
    <p:spTree>
      <p:nvGrpSpPr>
        <p:cNvPr id="154" name="Shape 154"/>
        <p:cNvGrpSpPr/>
        <p:nvPr/>
      </p:nvGrpSpPr>
      <p:grpSpPr>
        <a:xfrm>
          <a:off x="0" y="0"/>
          <a:ext cx="0" cy="0"/>
          <a:chOff x="0" y="0"/>
          <a:chExt cx="0" cy="0"/>
        </a:xfrm>
      </p:grpSpPr>
      <p:sp>
        <p:nvSpPr>
          <p:cNvPr id="155" name="Google Shape;155;p59"/>
          <p:cNvSpPr txBox="1"/>
          <p:nvPr>
            <p:ph type="title"/>
          </p:nvPr>
        </p:nvSpPr>
        <p:spPr>
          <a:xfrm>
            <a:off x="425363" y="1311025"/>
            <a:ext cx="7622400" cy="9738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lt1"/>
              </a:buClr>
              <a:buSzPts val="7500"/>
              <a:buFont typeface="Arial"/>
              <a:buNone/>
              <a:defRPr b="1" i="0" sz="7500" u="none" cap="none" strike="noStrike">
                <a:solidFill>
                  <a:schemeClr val="lt1"/>
                </a:solidFill>
                <a:highlight>
                  <a:schemeClr val="accent6"/>
                </a:highlight>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9pPr>
          </a:lstStyle>
          <a:p/>
        </p:txBody>
      </p:sp>
      <p:sp>
        <p:nvSpPr>
          <p:cNvPr id="156" name="Google Shape;156;p59"/>
          <p:cNvSpPr txBox="1"/>
          <p:nvPr>
            <p:ph idx="2" type="title"/>
          </p:nvPr>
        </p:nvSpPr>
        <p:spPr>
          <a:xfrm>
            <a:off x="425363" y="2284783"/>
            <a:ext cx="7622400" cy="17646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lt1"/>
              </a:buClr>
              <a:buSzPts val="7500"/>
              <a:buFont typeface="Arial"/>
              <a:buNone/>
              <a:defRPr b="1" i="0" sz="7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pact Title 2">
  <p:cSld name="CUSTOM_5_1">
    <p:bg>
      <p:bgPr>
        <a:solidFill>
          <a:schemeClr val="dk1"/>
        </a:solidFill>
      </p:bgPr>
    </p:bg>
    <p:spTree>
      <p:nvGrpSpPr>
        <p:cNvPr id="157" name="Shape 157"/>
        <p:cNvGrpSpPr/>
        <p:nvPr/>
      </p:nvGrpSpPr>
      <p:grpSpPr>
        <a:xfrm>
          <a:off x="0" y="0"/>
          <a:ext cx="0" cy="0"/>
          <a:chOff x="0" y="0"/>
          <a:chExt cx="0" cy="0"/>
        </a:xfrm>
      </p:grpSpPr>
      <p:sp>
        <p:nvSpPr>
          <p:cNvPr id="158" name="Google Shape;158;p60"/>
          <p:cNvSpPr txBox="1"/>
          <p:nvPr>
            <p:ph type="title"/>
          </p:nvPr>
        </p:nvSpPr>
        <p:spPr>
          <a:xfrm>
            <a:off x="908525" y="1846375"/>
            <a:ext cx="7622400" cy="14802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lt1"/>
              </a:buClr>
              <a:buSzPts val="6000"/>
              <a:buFont typeface="Arial"/>
              <a:buNone/>
              <a:defRPr b="1" i="0" sz="6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highlight>
                  <a:schemeClr val="accent6"/>
                </a:highlight>
                <a:latin typeface="Arial"/>
                <a:ea typeface="Arial"/>
                <a:cs typeface="Arial"/>
                <a:sym typeface="Arial"/>
              </a:defRPr>
            </a:lvl9pPr>
          </a:lstStyle>
          <a:p/>
        </p:txBody>
      </p:sp>
      <p:sp>
        <p:nvSpPr>
          <p:cNvPr id="159" name="Google Shape;159;p60"/>
          <p:cNvSpPr/>
          <p:nvPr/>
        </p:nvSpPr>
        <p:spPr>
          <a:xfrm>
            <a:off x="427350" y="1846388"/>
            <a:ext cx="146700" cy="1480200"/>
          </a:xfrm>
          <a:prstGeom prst="rect">
            <a:avLst/>
          </a:prstGeom>
          <a:solidFill>
            <a:srgbClr val="D0F224"/>
          </a:solidFill>
          <a:ln cap="flat" cmpd="sng" w="9525">
            <a:solidFill>
              <a:srgbClr val="95BF47"/>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D0F224"/>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6">
    <p:spTree>
      <p:nvGrpSpPr>
        <p:cNvPr id="160" name="Shape 160"/>
        <p:cNvGrpSpPr/>
        <p:nvPr/>
      </p:nvGrpSpPr>
      <p:grpSpPr>
        <a:xfrm>
          <a:off x="0" y="0"/>
          <a:ext cx="0" cy="0"/>
          <a:chOff x="0" y="0"/>
          <a:chExt cx="0" cy="0"/>
        </a:xfrm>
      </p:grpSpPr>
      <p:sp>
        <p:nvSpPr>
          <p:cNvPr id="161" name="Google Shape;161;p61"/>
          <p:cNvSpPr txBox="1"/>
          <p:nvPr>
            <p:ph type="title"/>
          </p:nvPr>
        </p:nvSpPr>
        <p:spPr>
          <a:xfrm>
            <a:off x="-37" y="1311025"/>
            <a:ext cx="4572000" cy="1260900"/>
          </a:xfrm>
          <a:prstGeom prst="rect">
            <a:avLst/>
          </a:prstGeom>
          <a:noFill/>
          <a:ln>
            <a:noFill/>
          </a:ln>
        </p:spPr>
        <p:txBody>
          <a:bodyPr anchorCtr="0" anchor="b" bIns="0" lIns="0" spcFirstLastPara="1" rIns="0" wrap="square" tIns="0">
            <a:noAutofit/>
          </a:bodyPr>
          <a:lstStyle>
            <a:lvl1pPr lvl="0" marR="0" rtl="0" algn="ctr">
              <a:lnSpc>
                <a:spcPct val="85000"/>
              </a:lnSpc>
              <a:spcBef>
                <a:spcPts val="0"/>
              </a:spcBef>
              <a:spcAft>
                <a:spcPts val="0"/>
              </a:spcAft>
              <a:buClr>
                <a:schemeClr val="dk2"/>
              </a:buClr>
              <a:buSzPts val="3000"/>
              <a:buFont typeface="Arial"/>
              <a:buNone/>
              <a:defRPr b="1" i="0" sz="30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162" name="Google Shape;162;p61"/>
          <p:cNvSpPr txBox="1"/>
          <p:nvPr>
            <p:ph idx="1" type="subTitle"/>
          </p:nvPr>
        </p:nvSpPr>
        <p:spPr>
          <a:xfrm>
            <a:off x="-100" y="2671038"/>
            <a:ext cx="4572000" cy="4683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2pPr>
            <a:lvl3pPr lvl="2" marR="0" rtl="0" algn="ctr">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3pPr>
            <a:lvl4pPr lvl="3" marR="0" rtl="0" algn="ctr">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4pPr>
            <a:lvl5pPr lvl="4" marR="0" rtl="0" algn="ctr">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5pPr>
            <a:lvl6pPr lvl="5" marR="0" rtl="0" algn="ctr">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6pPr>
            <a:lvl7pPr lvl="6" marR="0" rtl="0" algn="ctr">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7pPr>
            <a:lvl8pPr lvl="7" marR="0" rtl="0" algn="ctr">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8pPr>
            <a:lvl9pPr lvl="8" marR="0" rtl="0" algn="ctr">
              <a:lnSpc>
                <a:spcPct val="100000"/>
              </a:lnSpc>
              <a:spcBef>
                <a:spcPts val="0"/>
              </a:spcBef>
              <a:spcAft>
                <a:spcPts val="0"/>
              </a:spcAft>
              <a:buClr>
                <a:schemeClr val="lt2"/>
              </a:buClr>
              <a:buSzPts val="700"/>
              <a:buFont typeface="Arial"/>
              <a:buNone/>
              <a:defRPr b="1" i="0" sz="700" u="none" cap="none" strike="noStrike">
                <a:solidFill>
                  <a:schemeClr val="lt2"/>
                </a:solidFill>
                <a:latin typeface="Arial"/>
                <a:ea typeface="Arial"/>
                <a:cs typeface="Arial"/>
                <a:sym typeface="Arial"/>
              </a:defRPr>
            </a:lvl9pPr>
          </a:lstStyle>
          <a:p/>
        </p:txBody>
      </p:sp>
      <p:sp>
        <p:nvSpPr>
          <p:cNvPr id="163" name="Google Shape;163;p61"/>
          <p:cNvSpPr/>
          <p:nvPr>
            <p:ph idx="2" type="pic"/>
          </p:nvPr>
        </p:nvSpPr>
        <p:spPr>
          <a:xfrm>
            <a:off x="4578700" y="1198862"/>
            <a:ext cx="3825900" cy="27624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Slide">
  <p:cSld name="CUSTOM_7">
    <p:bg>
      <p:bgPr>
        <a:solidFill>
          <a:schemeClr val="dk1"/>
        </a:solidFill>
      </p:bgPr>
    </p:bg>
    <p:spTree>
      <p:nvGrpSpPr>
        <p:cNvPr id="164" name="Shape 164"/>
        <p:cNvGrpSpPr/>
        <p:nvPr/>
      </p:nvGrpSpPr>
      <p:grpSpPr>
        <a:xfrm>
          <a:off x="0" y="0"/>
          <a:ext cx="0" cy="0"/>
          <a:chOff x="0" y="0"/>
          <a:chExt cx="0" cy="0"/>
        </a:xfrm>
      </p:grpSpPr>
      <p:sp>
        <p:nvSpPr>
          <p:cNvPr id="165" name="Google Shape;165;p62"/>
          <p:cNvSpPr/>
          <p:nvPr/>
        </p:nvSpPr>
        <p:spPr>
          <a:xfrm>
            <a:off x="427350" y="427350"/>
            <a:ext cx="8289600" cy="4288800"/>
          </a:xfrm>
          <a:prstGeom prst="rect">
            <a:avLst/>
          </a:prstGeom>
          <a:noFill/>
          <a:ln cap="flat" cmpd="sng" w="28575">
            <a:solidFill>
              <a:srgbClr val="95BF47"/>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62"/>
          <p:cNvSpPr txBox="1"/>
          <p:nvPr/>
        </p:nvSpPr>
        <p:spPr>
          <a:xfrm>
            <a:off x="1808900" y="1499550"/>
            <a:ext cx="5526300" cy="2144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7500"/>
              <a:buFont typeface="Arial"/>
              <a:buNone/>
            </a:pPr>
            <a:r>
              <a:rPr b="1" i="0" lang="en" sz="7500" u="none" cap="none" strike="noStrike">
                <a:solidFill>
                  <a:srgbClr val="FFFFFF"/>
                </a:solidFill>
                <a:latin typeface="Arial"/>
                <a:ea typeface="Arial"/>
                <a:cs typeface="Arial"/>
                <a:sym typeface="Arial"/>
              </a:rPr>
              <a:t>Q&amp;A</a:t>
            </a:r>
            <a:endParaRPr b="1" i="0" sz="7500" u="none" cap="none" strike="noStrike">
              <a:solidFill>
                <a:srgbClr val="FFFFFF"/>
              </a:solidFill>
              <a:latin typeface="Arial"/>
              <a:ea typeface="Arial"/>
              <a:cs typeface="Arial"/>
              <a:sym typeface="Arial"/>
            </a:endParaRPr>
          </a:p>
        </p:txBody>
      </p:sp>
      <p:grpSp>
        <p:nvGrpSpPr>
          <p:cNvPr id="167" name="Google Shape;167;p62"/>
          <p:cNvGrpSpPr/>
          <p:nvPr/>
        </p:nvGrpSpPr>
        <p:grpSpPr>
          <a:xfrm>
            <a:off x="6575456" y="198191"/>
            <a:ext cx="1301359" cy="1301359"/>
            <a:chOff x="7732169" y="2837799"/>
            <a:chExt cx="4827000" cy="4827000"/>
          </a:xfrm>
        </p:grpSpPr>
        <p:sp>
          <p:nvSpPr>
            <p:cNvPr id="168" name="Google Shape;168;p62"/>
            <p:cNvSpPr/>
            <p:nvPr/>
          </p:nvSpPr>
          <p:spPr>
            <a:xfrm>
              <a:off x="7732169" y="2837799"/>
              <a:ext cx="4827000" cy="4827000"/>
            </a:xfrm>
            <a:prstGeom prst="ellipse">
              <a:avLst/>
            </a:prstGeom>
            <a:solidFill>
              <a:srgbClr val="D0F22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9" name="Google Shape;169;p62"/>
            <p:cNvPicPr preferRelativeResize="0"/>
            <p:nvPr/>
          </p:nvPicPr>
          <p:blipFill rotWithShape="1">
            <a:blip r:embed="rId2">
              <a:alphaModFix/>
            </a:blip>
            <a:srcRect b="0" l="0" r="0" t="0"/>
            <a:stretch/>
          </p:blipFill>
          <p:spPr>
            <a:xfrm>
              <a:off x="8471693" y="3572413"/>
              <a:ext cx="3347951" cy="3357773"/>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tacked">
  <p:cSld name="CUSTOM_14">
    <p:spTree>
      <p:nvGrpSpPr>
        <p:cNvPr id="15" name="Shape 15"/>
        <p:cNvGrpSpPr/>
        <p:nvPr/>
      </p:nvGrpSpPr>
      <p:grpSpPr>
        <a:xfrm>
          <a:off x="0" y="0"/>
          <a:ext cx="0" cy="0"/>
          <a:chOff x="0" y="0"/>
          <a:chExt cx="0" cy="0"/>
        </a:xfrm>
      </p:grpSpPr>
      <p:sp>
        <p:nvSpPr>
          <p:cNvPr id="16" name="Google Shape;16;p45"/>
          <p:cNvSpPr txBox="1"/>
          <p:nvPr>
            <p:ph type="title"/>
          </p:nvPr>
        </p:nvSpPr>
        <p:spPr>
          <a:xfrm>
            <a:off x="427350" y="176081"/>
            <a:ext cx="3048600" cy="11700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17" name="Google Shape;17;p45"/>
          <p:cNvSpPr txBox="1"/>
          <p:nvPr>
            <p:ph idx="1" type="subTitle"/>
          </p:nvPr>
        </p:nvSpPr>
        <p:spPr>
          <a:xfrm>
            <a:off x="437300" y="1610813"/>
            <a:ext cx="3048600" cy="3105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
        <p:nvSpPr>
          <p:cNvPr id="18" name="Google Shape;18;p45"/>
          <p:cNvSpPr/>
          <p:nvPr/>
        </p:nvSpPr>
        <p:spPr>
          <a:xfrm rot="-5400000">
            <a:off x="3897750" y="1434900"/>
            <a:ext cx="792600" cy="98700"/>
          </a:xfrm>
          <a:prstGeom prst="rect">
            <a:avLst/>
          </a:prstGeom>
          <a:solidFill>
            <a:srgbClr val="D0F22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 name="Google Shape;19;p45"/>
          <p:cNvSpPr/>
          <p:nvPr/>
        </p:nvSpPr>
        <p:spPr>
          <a:xfrm rot="-5400000">
            <a:off x="3897750" y="2852700"/>
            <a:ext cx="792600" cy="98700"/>
          </a:xfrm>
          <a:prstGeom prst="rect">
            <a:avLst/>
          </a:prstGeom>
          <a:solidFill>
            <a:srgbClr val="1238B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1238BF"/>
              </a:solidFill>
              <a:latin typeface="Arial"/>
              <a:ea typeface="Arial"/>
              <a:cs typeface="Arial"/>
              <a:sym typeface="Arial"/>
            </a:endParaRPr>
          </a:p>
        </p:txBody>
      </p:sp>
      <p:sp>
        <p:nvSpPr>
          <p:cNvPr id="20" name="Google Shape;20;p45"/>
          <p:cNvSpPr/>
          <p:nvPr/>
        </p:nvSpPr>
        <p:spPr>
          <a:xfrm rot="-5400000">
            <a:off x="3897750" y="4270500"/>
            <a:ext cx="792600" cy="98700"/>
          </a:xfrm>
          <a:prstGeom prst="rect">
            <a:avLst/>
          </a:prstGeom>
          <a:solidFill>
            <a:srgbClr val="00000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1" name="Google Shape;21;p45"/>
          <p:cNvSpPr txBox="1"/>
          <p:nvPr>
            <p:ph idx="2" type="body"/>
          </p:nvPr>
        </p:nvSpPr>
        <p:spPr>
          <a:xfrm>
            <a:off x="4529363" y="1087800"/>
            <a:ext cx="3719700" cy="792900"/>
          </a:xfrm>
          <a:prstGeom prst="rect">
            <a:avLst/>
          </a:prstGeom>
          <a:noFill/>
          <a:ln>
            <a:noFill/>
          </a:ln>
        </p:spPr>
        <p:txBody>
          <a:bodyPr anchorCtr="0" anchor="ctr"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22" name="Google Shape;22;p45"/>
          <p:cNvSpPr txBox="1"/>
          <p:nvPr>
            <p:ph idx="3" type="body"/>
          </p:nvPr>
        </p:nvSpPr>
        <p:spPr>
          <a:xfrm>
            <a:off x="4529363" y="2505600"/>
            <a:ext cx="3719700" cy="792900"/>
          </a:xfrm>
          <a:prstGeom prst="rect">
            <a:avLst/>
          </a:prstGeom>
          <a:noFill/>
          <a:ln>
            <a:noFill/>
          </a:ln>
        </p:spPr>
        <p:txBody>
          <a:bodyPr anchorCtr="0" anchor="ctr"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23" name="Google Shape;23;p45"/>
          <p:cNvSpPr txBox="1"/>
          <p:nvPr>
            <p:ph idx="4" type="body"/>
          </p:nvPr>
        </p:nvSpPr>
        <p:spPr>
          <a:xfrm>
            <a:off x="4529363" y="3923400"/>
            <a:ext cx="3719700" cy="792900"/>
          </a:xfrm>
          <a:prstGeom prst="rect">
            <a:avLst/>
          </a:prstGeom>
          <a:noFill/>
          <a:ln>
            <a:noFill/>
          </a:ln>
        </p:spPr>
        <p:txBody>
          <a:bodyPr anchorCtr="0" anchor="ctr"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CUSTOM_8_1_1">
    <p:bg>
      <p:bgPr>
        <a:solidFill>
          <a:schemeClr val="lt1"/>
        </a:solidFill>
      </p:bgPr>
    </p:bg>
    <p:spTree>
      <p:nvGrpSpPr>
        <p:cNvPr id="170" name="Shape 170"/>
        <p:cNvGrpSpPr/>
        <p:nvPr/>
      </p:nvGrpSpPr>
      <p:grpSpPr>
        <a:xfrm>
          <a:off x="0" y="0"/>
          <a:ext cx="0" cy="0"/>
          <a:chOff x="0" y="0"/>
          <a:chExt cx="0" cy="0"/>
        </a:xfrm>
      </p:grpSpPr>
      <p:sp>
        <p:nvSpPr>
          <p:cNvPr id="171" name="Google Shape;171;p63"/>
          <p:cNvSpPr txBox="1"/>
          <p:nvPr/>
        </p:nvSpPr>
        <p:spPr>
          <a:xfrm>
            <a:off x="427350" y="427350"/>
            <a:ext cx="2763000" cy="369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999999"/>
                </a:solidFill>
                <a:latin typeface="Arial"/>
                <a:ea typeface="Arial"/>
                <a:cs typeface="Arial"/>
                <a:sym typeface="Arial"/>
              </a:rPr>
              <a:t>Agenda</a:t>
            </a:r>
            <a:endParaRPr b="1" i="0" sz="900" u="none" cap="none" strike="noStrike">
              <a:solidFill>
                <a:srgbClr val="999999"/>
              </a:solidFill>
              <a:latin typeface="Arial"/>
              <a:ea typeface="Arial"/>
              <a:cs typeface="Arial"/>
              <a:sym typeface="Arial"/>
            </a:endParaRPr>
          </a:p>
        </p:txBody>
      </p:sp>
      <p:sp>
        <p:nvSpPr>
          <p:cNvPr id="172" name="Google Shape;172;p63"/>
          <p:cNvSpPr txBox="1"/>
          <p:nvPr>
            <p:ph type="title"/>
          </p:nvPr>
        </p:nvSpPr>
        <p:spPr>
          <a:xfrm>
            <a:off x="427350" y="1100388"/>
            <a:ext cx="1050300" cy="3696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dk2"/>
              </a:buClr>
              <a:buSzPts val="3000"/>
              <a:buFont typeface="Arial"/>
              <a:buNone/>
              <a:defRPr b="1" i="0" sz="3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9pPr>
          </a:lstStyle>
          <a:p/>
        </p:txBody>
      </p:sp>
      <p:sp>
        <p:nvSpPr>
          <p:cNvPr id="173" name="Google Shape;173;p63"/>
          <p:cNvSpPr txBox="1"/>
          <p:nvPr>
            <p:ph idx="2" type="title"/>
          </p:nvPr>
        </p:nvSpPr>
        <p:spPr>
          <a:xfrm>
            <a:off x="1808900" y="1148913"/>
            <a:ext cx="2764800" cy="2724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74" name="Google Shape;174;p63"/>
          <p:cNvSpPr txBox="1"/>
          <p:nvPr>
            <p:ph idx="3" type="title"/>
          </p:nvPr>
        </p:nvSpPr>
        <p:spPr>
          <a:xfrm>
            <a:off x="427350" y="4346688"/>
            <a:ext cx="1050300" cy="3696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dk2"/>
              </a:buClr>
              <a:buSzPts val="3000"/>
              <a:buFont typeface="Arial"/>
              <a:buNone/>
              <a:defRPr b="1" i="0" sz="3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9pPr>
          </a:lstStyle>
          <a:p/>
        </p:txBody>
      </p:sp>
      <p:sp>
        <p:nvSpPr>
          <p:cNvPr id="175" name="Google Shape;175;p63"/>
          <p:cNvSpPr txBox="1"/>
          <p:nvPr>
            <p:ph idx="4" type="title"/>
          </p:nvPr>
        </p:nvSpPr>
        <p:spPr>
          <a:xfrm>
            <a:off x="1808900" y="4395213"/>
            <a:ext cx="2764800" cy="2724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76" name="Google Shape;176;p63"/>
          <p:cNvSpPr txBox="1"/>
          <p:nvPr>
            <p:ph idx="5" type="title"/>
          </p:nvPr>
        </p:nvSpPr>
        <p:spPr>
          <a:xfrm>
            <a:off x="1808900" y="3745953"/>
            <a:ext cx="2764800" cy="2724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77" name="Google Shape;177;p63"/>
          <p:cNvSpPr txBox="1"/>
          <p:nvPr>
            <p:ph idx="6" type="title"/>
          </p:nvPr>
        </p:nvSpPr>
        <p:spPr>
          <a:xfrm>
            <a:off x="1808900" y="3096692"/>
            <a:ext cx="2764800" cy="2724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78" name="Google Shape;178;p63"/>
          <p:cNvSpPr txBox="1"/>
          <p:nvPr>
            <p:ph idx="7" type="title"/>
          </p:nvPr>
        </p:nvSpPr>
        <p:spPr>
          <a:xfrm>
            <a:off x="1808900" y="2447433"/>
            <a:ext cx="2764800" cy="2724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79" name="Google Shape;179;p63"/>
          <p:cNvSpPr txBox="1"/>
          <p:nvPr>
            <p:ph idx="8" type="title"/>
          </p:nvPr>
        </p:nvSpPr>
        <p:spPr>
          <a:xfrm>
            <a:off x="1808900" y="1798172"/>
            <a:ext cx="2764800" cy="2724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80" name="Google Shape;180;p63"/>
          <p:cNvSpPr txBox="1"/>
          <p:nvPr>
            <p:ph idx="9" type="title"/>
          </p:nvPr>
        </p:nvSpPr>
        <p:spPr>
          <a:xfrm>
            <a:off x="427350" y="3697428"/>
            <a:ext cx="1050300" cy="3696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dk2"/>
              </a:buClr>
              <a:buSzPts val="3000"/>
              <a:buFont typeface="Arial"/>
              <a:buNone/>
              <a:defRPr b="1" i="0" sz="3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9pPr>
          </a:lstStyle>
          <a:p/>
        </p:txBody>
      </p:sp>
      <p:sp>
        <p:nvSpPr>
          <p:cNvPr id="181" name="Google Shape;181;p63"/>
          <p:cNvSpPr txBox="1"/>
          <p:nvPr>
            <p:ph idx="13" type="title"/>
          </p:nvPr>
        </p:nvSpPr>
        <p:spPr>
          <a:xfrm>
            <a:off x="427350" y="3048167"/>
            <a:ext cx="1050300" cy="3696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dk2"/>
              </a:buClr>
              <a:buSzPts val="3000"/>
              <a:buFont typeface="Arial"/>
              <a:buNone/>
              <a:defRPr b="1" i="0" sz="3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9pPr>
          </a:lstStyle>
          <a:p/>
        </p:txBody>
      </p:sp>
      <p:sp>
        <p:nvSpPr>
          <p:cNvPr id="182" name="Google Shape;182;p63"/>
          <p:cNvSpPr txBox="1"/>
          <p:nvPr>
            <p:ph idx="14" type="title"/>
          </p:nvPr>
        </p:nvSpPr>
        <p:spPr>
          <a:xfrm>
            <a:off x="427350" y="2398908"/>
            <a:ext cx="1050300" cy="3696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dk2"/>
              </a:buClr>
              <a:buSzPts val="3000"/>
              <a:buFont typeface="Arial"/>
              <a:buNone/>
              <a:defRPr b="1" i="0" sz="3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9pPr>
          </a:lstStyle>
          <a:p/>
        </p:txBody>
      </p:sp>
      <p:sp>
        <p:nvSpPr>
          <p:cNvPr id="183" name="Google Shape;183;p63"/>
          <p:cNvSpPr txBox="1"/>
          <p:nvPr>
            <p:ph idx="15" type="title"/>
          </p:nvPr>
        </p:nvSpPr>
        <p:spPr>
          <a:xfrm>
            <a:off x="427350" y="1749647"/>
            <a:ext cx="1050300" cy="3696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dk2"/>
              </a:buClr>
              <a:buSzPts val="3000"/>
              <a:buFont typeface="Arial"/>
              <a:buNone/>
              <a:defRPr b="1" i="0" sz="3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9pPr>
          </a:lstStyle>
          <a:p/>
        </p:txBody>
      </p:sp>
      <p:sp>
        <p:nvSpPr>
          <p:cNvPr id="184" name="Google Shape;184;p63"/>
          <p:cNvSpPr/>
          <p:nvPr>
            <p:ph idx="16" type="pic"/>
          </p:nvPr>
        </p:nvSpPr>
        <p:spPr>
          <a:xfrm>
            <a:off x="5715805" y="-6645"/>
            <a:ext cx="3428100" cy="51678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Process">
  <p:cSld name="CUSTOM_9">
    <p:spTree>
      <p:nvGrpSpPr>
        <p:cNvPr id="185" name="Shape 185"/>
        <p:cNvGrpSpPr/>
        <p:nvPr/>
      </p:nvGrpSpPr>
      <p:grpSpPr>
        <a:xfrm>
          <a:off x="0" y="0"/>
          <a:ext cx="0" cy="0"/>
          <a:chOff x="0" y="0"/>
          <a:chExt cx="0" cy="0"/>
        </a:xfrm>
      </p:grpSpPr>
      <p:sp>
        <p:nvSpPr>
          <p:cNvPr id="186" name="Google Shape;186;p64"/>
          <p:cNvSpPr txBox="1"/>
          <p:nvPr>
            <p:ph type="title"/>
          </p:nvPr>
        </p:nvSpPr>
        <p:spPr>
          <a:xfrm>
            <a:off x="427350" y="1499625"/>
            <a:ext cx="1381500" cy="1381500"/>
          </a:xfrm>
          <a:prstGeom prst="rect">
            <a:avLst/>
          </a:prstGeom>
          <a:solidFill>
            <a:schemeClr val="lt2"/>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
        <p:nvSpPr>
          <p:cNvPr id="187" name="Google Shape;187;p64"/>
          <p:cNvSpPr txBox="1"/>
          <p:nvPr>
            <p:ph idx="2" type="title"/>
          </p:nvPr>
        </p:nvSpPr>
        <p:spPr>
          <a:xfrm>
            <a:off x="2154300" y="1499625"/>
            <a:ext cx="1381500" cy="1381500"/>
          </a:xfrm>
          <a:prstGeom prst="rect">
            <a:avLst/>
          </a:prstGeom>
          <a:solidFill>
            <a:schemeClr val="accent6"/>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9pPr>
          </a:lstStyle>
          <a:p/>
        </p:txBody>
      </p:sp>
      <p:sp>
        <p:nvSpPr>
          <p:cNvPr id="188" name="Google Shape;188;p64"/>
          <p:cNvSpPr txBox="1"/>
          <p:nvPr>
            <p:ph idx="3" type="title"/>
          </p:nvPr>
        </p:nvSpPr>
        <p:spPr>
          <a:xfrm>
            <a:off x="3881250" y="1499625"/>
            <a:ext cx="1381500" cy="1381500"/>
          </a:xfrm>
          <a:prstGeom prst="rect">
            <a:avLst/>
          </a:prstGeom>
          <a:solidFill>
            <a:schemeClr val="accent6"/>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9pPr>
          </a:lstStyle>
          <a:p/>
        </p:txBody>
      </p:sp>
      <p:sp>
        <p:nvSpPr>
          <p:cNvPr id="189" name="Google Shape;189;p64"/>
          <p:cNvSpPr txBox="1"/>
          <p:nvPr>
            <p:ph idx="4" type="title"/>
          </p:nvPr>
        </p:nvSpPr>
        <p:spPr>
          <a:xfrm>
            <a:off x="5608200" y="1499625"/>
            <a:ext cx="1381500" cy="1381500"/>
          </a:xfrm>
          <a:prstGeom prst="rect">
            <a:avLst/>
          </a:prstGeom>
          <a:solidFill>
            <a:schemeClr val="dk1"/>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9pPr>
          </a:lstStyle>
          <a:p/>
        </p:txBody>
      </p:sp>
      <p:sp>
        <p:nvSpPr>
          <p:cNvPr id="190" name="Google Shape;190;p64"/>
          <p:cNvSpPr txBox="1"/>
          <p:nvPr>
            <p:ph idx="5" type="title"/>
          </p:nvPr>
        </p:nvSpPr>
        <p:spPr>
          <a:xfrm>
            <a:off x="7335150" y="1499625"/>
            <a:ext cx="1381500" cy="1381500"/>
          </a:xfrm>
          <a:prstGeom prst="rect">
            <a:avLst/>
          </a:prstGeom>
          <a:solidFill>
            <a:schemeClr val="dk1"/>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9pPr>
          </a:lstStyle>
          <a:p/>
        </p:txBody>
      </p:sp>
      <p:sp>
        <p:nvSpPr>
          <p:cNvPr id="191" name="Google Shape;191;p64"/>
          <p:cNvSpPr txBox="1"/>
          <p:nvPr>
            <p:ph idx="1" type="subTitle"/>
          </p:nvPr>
        </p:nvSpPr>
        <p:spPr>
          <a:xfrm>
            <a:off x="431975" y="1065019"/>
            <a:ext cx="1381500" cy="3408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rgbClr val="000000"/>
              </a:buClr>
              <a:buSzPts val="1000"/>
              <a:buFont typeface="Arial"/>
              <a:buNone/>
              <a:defRPr b="1" i="0" sz="1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
        <p:nvSpPr>
          <p:cNvPr id="192" name="Google Shape;192;p64"/>
          <p:cNvSpPr txBox="1"/>
          <p:nvPr>
            <p:ph idx="6" type="title"/>
          </p:nvPr>
        </p:nvSpPr>
        <p:spPr>
          <a:xfrm>
            <a:off x="427350" y="118125"/>
            <a:ext cx="8289300" cy="678600"/>
          </a:xfrm>
          <a:prstGeom prst="rect">
            <a:avLst/>
          </a:prstGeom>
          <a:solidFill>
            <a:schemeClr val="lt1"/>
          </a:solid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
        <p:nvSpPr>
          <p:cNvPr id="193" name="Google Shape;193;p64"/>
          <p:cNvSpPr txBox="1"/>
          <p:nvPr>
            <p:ph idx="7" type="subTitle"/>
          </p:nvPr>
        </p:nvSpPr>
        <p:spPr>
          <a:xfrm>
            <a:off x="2154300" y="1065019"/>
            <a:ext cx="1381500" cy="3408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rgbClr val="000000"/>
              </a:buClr>
              <a:buSzPts val="1000"/>
              <a:buFont typeface="Arial"/>
              <a:buNone/>
              <a:defRPr b="1" i="0" sz="1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
        <p:nvSpPr>
          <p:cNvPr id="194" name="Google Shape;194;p64"/>
          <p:cNvSpPr txBox="1"/>
          <p:nvPr>
            <p:ph idx="8" type="subTitle"/>
          </p:nvPr>
        </p:nvSpPr>
        <p:spPr>
          <a:xfrm>
            <a:off x="3881250" y="1065019"/>
            <a:ext cx="1381500" cy="3408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rgbClr val="000000"/>
              </a:buClr>
              <a:buSzPts val="1000"/>
              <a:buFont typeface="Arial"/>
              <a:buNone/>
              <a:defRPr b="1" i="0" sz="1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
        <p:nvSpPr>
          <p:cNvPr id="195" name="Google Shape;195;p64"/>
          <p:cNvSpPr txBox="1"/>
          <p:nvPr>
            <p:ph idx="9" type="subTitle"/>
          </p:nvPr>
        </p:nvSpPr>
        <p:spPr>
          <a:xfrm>
            <a:off x="5603575" y="1065019"/>
            <a:ext cx="1381500" cy="3408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rgbClr val="000000"/>
              </a:buClr>
              <a:buSzPts val="1000"/>
              <a:buFont typeface="Arial"/>
              <a:buNone/>
              <a:defRPr b="1" i="0" sz="1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
        <p:nvSpPr>
          <p:cNvPr id="196" name="Google Shape;196;p64"/>
          <p:cNvSpPr txBox="1"/>
          <p:nvPr>
            <p:ph idx="13" type="subTitle"/>
          </p:nvPr>
        </p:nvSpPr>
        <p:spPr>
          <a:xfrm>
            <a:off x="7325900" y="1065019"/>
            <a:ext cx="1381500" cy="3408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rgbClr val="000000"/>
              </a:buClr>
              <a:buSzPts val="1000"/>
              <a:buFont typeface="Arial"/>
              <a:buNone/>
              <a:defRPr b="1" i="0" sz="1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
        <p:nvSpPr>
          <p:cNvPr id="197" name="Google Shape;197;p64"/>
          <p:cNvSpPr txBox="1"/>
          <p:nvPr>
            <p:ph idx="14" type="subTitle"/>
          </p:nvPr>
        </p:nvSpPr>
        <p:spPr>
          <a:xfrm>
            <a:off x="431975" y="3147750"/>
            <a:ext cx="1381500" cy="461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198" name="Google Shape;198;p64"/>
          <p:cNvSpPr txBox="1"/>
          <p:nvPr>
            <p:ph idx="15" type="body"/>
          </p:nvPr>
        </p:nvSpPr>
        <p:spPr>
          <a:xfrm>
            <a:off x="431975" y="3643950"/>
            <a:ext cx="1381500" cy="10260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199" name="Google Shape;199;p64"/>
          <p:cNvSpPr txBox="1"/>
          <p:nvPr>
            <p:ph idx="16" type="subTitle"/>
          </p:nvPr>
        </p:nvSpPr>
        <p:spPr>
          <a:xfrm>
            <a:off x="2154300" y="3147750"/>
            <a:ext cx="1381500" cy="461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200" name="Google Shape;200;p64"/>
          <p:cNvSpPr txBox="1"/>
          <p:nvPr>
            <p:ph idx="17" type="body"/>
          </p:nvPr>
        </p:nvSpPr>
        <p:spPr>
          <a:xfrm>
            <a:off x="2154300" y="3643950"/>
            <a:ext cx="1381500" cy="10260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01" name="Google Shape;201;p64"/>
          <p:cNvSpPr txBox="1"/>
          <p:nvPr>
            <p:ph idx="18" type="subTitle"/>
          </p:nvPr>
        </p:nvSpPr>
        <p:spPr>
          <a:xfrm>
            <a:off x="3881250" y="3147750"/>
            <a:ext cx="1381500" cy="461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202" name="Google Shape;202;p64"/>
          <p:cNvSpPr txBox="1"/>
          <p:nvPr>
            <p:ph idx="19" type="body"/>
          </p:nvPr>
        </p:nvSpPr>
        <p:spPr>
          <a:xfrm>
            <a:off x="3881250" y="3643950"/>
            <a:ext cx="1381500" cy="10260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03" name="Google Shape;203;p64"/>
          <p:cNvSpPr txBox="1"/>
          <p:nvPr>
            <p:ph idx="20" type="subTitle"/>
          </p:nvPr>
        </p:nvSpPr>
        <p:spPr>
          <a:xfrm>
            <a:off x="5608200" y="3147750"/>
            <a:ext cx="1381500" cy="461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204" name="Google Shape;204;p64"/>
          <p:cNvSpPr txBox="1"/>
          <p:nvPr>
            <p:ph idx="21" type="body"/>
          </p:nvPr>
        </p:nvSpPr>
        <p:spPr>
          <a:xfrm>
            <a:off x="5608200" y="3643950"/>
            <a:ext cx="1381500" cy="10260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05" name="Google Shape;205;p64"/>
          <p:cNvSpPr txBox="1"/>
          <p:nvPr>
            <p:ph idx="22" type="subTitle"/>
          </p:nvPr>
        </p:nvSpPr>
        <p:spPr>
          <a:xfrm>
            <a:off x="7335150" y="3147750"/>
            <a:ext cx="1381500" cy="461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206" name="Google Shape;206;p64"/>
          <p:cNvSpPr txBox="1"/>
          <p:nvPr>
            <p:ph idx="23" type="body"/>
          </p:nvPr>
        </p:nvSpPr>
        <p:spPr>
          <a:xfrm>
            <a:off x="7335150" y="3643950"/>
            <a:ext cx="1381500" cy="10260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1">
  <p:cSld name="CUSTOM_9_1">
    <p:spTree>
      <p:nvGrpSpPr>
        <p:cNvPr id="207" name="Shape 207"/>
        <p:cNvGrpSpPr/>
        <p:nvPr/>
      </p:nvGrpSpPr>
      <p:grpSpPr>
        <a:xfrm>
          <a:off x="0" y="0"/>
          <a:ext cx="0" cy="0"/>
          <a:chOff x="0" y="0"/>
          <a:chExt cx="0" cy="0"/>
        </a:xfrm>
      </p:grpSpPr>
      <p:sp>
        <p:nvSpPr>
          <p:cNvPr id="208" name="Google Shape;208;p65"/>
          <p:cNvSpPr txBox="1"/>
          <p:nvPr>
            <p:ph type="title"/>
          </p:nvPr>
        </p:nvSpPr>
        <p:spPr>
          <a:xfrm>
            <a:off x="1434188" y="1143463"/>
            <a:ext cx="1381500" cy="1381500"/>
          </a:xfrm>
          <a:prstGeom prst="rect">
            <a:avLst/>
          </a:prstGeom>
          <a:solidFill>
            <a:schemeClr val="lt2"/>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
        <p:nvSpPr>
          <p:cNvPr id="209" name="Google Shape;209;p65"/>
          <p:cNvSpPr txBox="1"/>
          <p:nvPr>
            <p:ph idx="2" type="title"/>
          </p:nvPr>
        </p:nvSpPr>
        <p:spPr>
          <a:xfrm>
            <a:off x="2909425" y="1143463"/>
            <a:ext cx="1381500" cy="1381500"/>
          </a:xfrm>
          <a:prstGeom prst="rect">
            <a:avLst/>
          </a:prstGeom>
          <a:solidFill>
            <a:schemeClr val="accent6"/>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9pPr>
          </a:lstStyle>
          <a:p/>
        </p:txBody>
      </p:sp>
      <p:sp>
        <p:nvSpPr>
          <p:cNvPr id="210" name="Google Shape;210;p65"/>
          <p:cNvSpPr txBox="1"/>
          <p:nvPr>
            <p:ph idx="3" type="title"/>
          </p:nvPr>
        </p:nvSpPr>
        <p:spPr>
          <a:xfrm>
            <a:off x="4384669" y="1143463"/>
            <a:ext cx="1381500" cy="1381500"/>
          </a:xfrm>
          <a:prstGeom prst="rect">
            <a:avLst/>
          </a:prstGeom>
          <a:solidFill>
            <a:schemeClr val="accent6"/>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9pPr>
          </a:lstStyle>
          <a:p/>
        </p:txBody>
      </p:sp>
      <p:sp>
        <p:nvSpPr>
          <p:cNvPr id="211" name="Google Shape;211;p65"/>
          <p:cNvSpPr txBox="1"/>
          <p:nvPr>
            <p:ph idx="4" type="title"/>
          </p:nvPr>
        </p:nvSpPr>
        <p:spPr>
          <a:xfrm>
            <a:off x="5859906" y="1143463"/>
            <a:ext cx="1381500" cy="1381500"/>
          </a:xfrm>
          <a:prstGeom prst="rect">
            <a:avLst/>
          </a:prstGeom>
          <a:solidFill>
            <a:schemeClr val="dk1"/>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9pPr>
          </a:lstStyle>
          <a:p/>
        </p:txBody>
      </p:sp>
      <p:sp>
        <p:nvSpPr>
          <p:cNvPr id="212" name="Google Shape;212;p65"/>
          <p:cNvSpPr txBox="1"/>
          <p:nvPr>
            <p:ph idx="5" type="title"/>
          </p:nvPr>
        </p:nvSpPr>
        <p:spPr>
          <a:xfrm>
            <a:off x="7335150" y="1143463"/>
            <a:ext cx="1381500" cy="1381500"/>
          </a:xfrm>
          <a:prstGeom prst="rect">
            <a:avLst/>
          </a:prstGeom>
          <a:solidFill>
            <a:schemeClr val="dk1"/>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9pPr>
          </a:lstStyle>
          <a:p/>
        </p:txBody>
      </p:sp>
      <p:sp>
        <p:nvSpPr>
          <p:cNvPr id="213" name="Google Shape;213;p65"/>
          <p:cNvSpPr txBox="1"/>
          <p:nvPr>
            <p:ph idx="1" type="body"/>
          </p:nvPr>
        </p:nvSpPr>
        <p:spPr>
          <a:xfrm>
            <a:off x="1434219" y="4310421"/>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14" name="Google Shape;214;p65"/>
          <p:cNvSpPr txBox="1"/>
          <p:nvPr/>
        </p:nvSpPr>
        <p:spPr>
          <a:xfrm>
            <a:off x="427350" y="2724148"/>
            <a:ext cx="913200" cy="32970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rgbClr val="000000"/>
                </a:solidFill>
                <a:latin typeface="Arial"/>
                <a:ea typeface="Arial"/>
                <a:cs typeface="Arial"/>
                <a:sym typeface="Arial"/>
              </a:rPr>
              <a:t>Deliverables</a:t>
            </a:r>
            <a:endParaRPr b="1" i="0" sz="900" u="none" cap="none" strike="noStrike">
              <a:solidFill>
                <a:srgbClr val="000000"/>
              </a:solidFill>
              <a:latin typeface="Arial"/>
              <a:ea typeface="Arial"/>
              <a:cs typeface="Arial"/>
              <a:sym typeface="Arial"/>
            </a:endParaRPr>
          </a:p>
        </p:txBody>
      </p:sp>
      <p:sp>
        <p:nvSpPr>
          <p:cNvPr id="215" name="Google Shape;215;p65"/>
          <p:cNvSpPr txBox="1"/>
          <p:nvPr/>
        </p:nvSpPr>
        <p:spPr>
          <a:xfrm>
            <a:off x="427350" y="3252885"/>
            <a:ext cx="913200" cy="32970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rgbClr val="000000"/>
                </a:solidFill>
                <a:latin typeface="Arial"/>
                <a:ea typeface="Arial"/>
                <a:cs typeface="Arial"/>
                <a:sym typeface="Arial"/>
              </a:rPr>
              <a:t>Key inputs</a:t>
            </a:r>
            <a:endParaRPr b="1" i="0" sz="900" u="none" cap="none" strike="noStrike">
              <a:solidFill>
                <a:srgbClr val="000000"/>
              </a:solidFill>
              <a:latin typeface="Arial"/>
              <a:ea typeface="Arial"/>
              <a:cs typeface="Arial"/>
              <a:sym typeface="Arial"/>
            </a:endParaRPr>
          </a:p>
        </p:txBody>
      </p:sp>
      <p:sp>
        <p:nvSpPr>
          <p:cNvPr id="216" name="Google Shape;216;p65"/>
          <p:cNvSpPr txBox="1"/>
          <p:nvPr/>
        </p:nvSpPr>
        <p:spPr>
          <a:xfrm>
            <a:off x="427350" y="3781648"/>
            <a:ext cx="913200" cy="32970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rgbClr val="000000"/>
                </a:solidFill>
                <a:latin typeface="Arial"/>
                <a:ea typeface="Arial"/>
                <a:cs typeface="Arial"/>
                <a:sym typeface="Arial"/>
              </a:rPr>
              <a:t>Stakeholders</a:t>
            </a:r>
            <a:endParaRPr b="1" i="0" sz="900" u="none" cap="none" strike="noStrike">
              <a:solidFill>
                <a:srgbClr val="000000"/>
              </a:solidFill>
              <a:latin typeface="Arial"/>
              <a:ea typeface="Arial"/>
              <a:cs typeface="Arial"/>
              <a:sym typeface="Arial"/>
            </a:endParaRPr>
          </a:p>
        </p:txBody>
      </p:sp>
      <p:sp>
        <p:nvSpPr>
          <p:cNvPr id="217" name="Google Shape;217;p65"/>
          <p:cNvSpPr txBox="1"/>
          <p:nvPr/>
        </p:nvSpPr>
        <p:spPr>
          <a:xfrm>
            <a:off x="427350" y="4310421"/>
            <a:ext cx="913200" cy="32970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rgbClr val="000000"/>
                </a:solidFill>
                <a:latin typeface="Arial"/>
                <a:ea typeface="Arial"/>
                <a:cs typeface="Arial"/>
                <a:sym typeface="Arial"/>
              </a:rPr>
              <a:t>Deadline</a:t>
            </a:r>
            <a:endParaRPr b="1" i="0" sz="900" u="none" cap="none" strike="noStrike">
              <a:solidFill>
                <a:srgbClr val="000000"/>
              </a:solidFill>
              <a:latin typeface="Arial"/>
              <a:ea typeface="Arial"/>
              <a:cs typeface="Arial"/>
              <a:sym typeface="Arial"/>
            </a:endParaRPr>
          </a:p>
        </p:txBody>
      </p:sp>
      <p:sp>
        <p:nvSpPr>
          <p:cNvPr id="218" name="Google Shape;218;p65"/>
          <p:cNvSpPr txBox="1"/>
          <p:nvPr>
            <p:ph idx="6" type="body"/>
          </p:nvPr>
        </p:nvSpPr>
        <p:spPr>
          <a:xfrm>
            <a:off x="1434219" y="3781648"/>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19" name="Google Shape;219;p65"/>
          <p:cNvSpPr txBox="1"/>
          <p:nvPr>
            <p:ph idx="7" type="body"/>
          </p:nvPr>
        </p:nvSpPr>
        <p:spPr>
          <a:xfrm>
            <a:off x="1434219" y="3252885"/>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20" name="Google Shape;220;p65"/>
          <p:cNvSpPr txBox="1"/>
          <p:nvPr>
            <p:ph idx="8" type="body"/>
          </p:nvPr>
        </p:nvSpPr>
        <p:spPr>
          <a:xfrm>
            <a:off x="1434219" y="2724148"/>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21" name="Google Shape;221;p65"/>
          <p:cNvSpPr txBox="1"/>
          <p:nvPr>
            <p:ph idx="9" type="body"/>
          </p:nvPr>
        </p:nvSpPr>
        <p:spPr>
          <a:xfrm>
            <a:off x="2909544" y="4310421"/>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22" name="Google Shape;222;p65"/>
          <p:cNvSpPr txBox="1"/>
          <p:nvPr>
            <p:ph idx="13" type="body"/>
          </p:nvPr>
        </p:nvSpPr>
        <p:spPr>
          <a:xfrm>
            <a:off x="2909544" y="3781648"/>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23" name="Google Shape;223;p65"/>
          <p:cNvSpPr txBox="1"/>
          <p:nvPr>
            <p:ph idx="14" type="body"/>
          </p:nvPr>
        </p:nvSpPr>
        <p:spPr>
          <a:xfrm>
            <a:off x="2909544" y="3252885"/>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24" name="Google Shape;224;p65"/>
          <p:cNvSpPr txBox="1"/>
          <p:nvPr>
            <p:ph idx="15" type="body"/>
          </p:nvPr>
        </p:nvSpPr>
        <p:spPr>
          <a:xfrm>
            <a:off x="2909544" y="2724148"/>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25" name="Google Shape;225;p65"/>
          <p:cNvSpPr txBox="1"/>
          <p:nvPr>
            <p:ph idx="16" type="body"/>
          </p:nvPr>
        </p:nvSpPr>
        <p:spPr>
          <a:xfrm>
            <a:off x="4384869" y="4310421"/>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26" name="Google Shape;226;p65"/>
          <p:cNvSpPr txBox="1"/>
          <p:nvPr>
            <p:ph idx="17" type="body"/>
          </p:nvPr>
        </p:nvSpPr>
        <p:spPr>
          <a:xfrm>
            <a:off x="4384869" y="3781648"/>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27" name="Google Shape;227;p65"/>
          <p:cNvSpPr txBox="1"/>
          <p:nvPr>
            <p:ph idx="18" type="body"/>
          </p:nvPr>
        </p:nvSpPr>
        <p:spPr>
          <a:xfrm>
            <a:off x="4384869" y="3252885"/>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28" name="Google Shape;228;p65"/>
          <p:cNvSpPr txBox="1"/>
          <p:nvPr>
            <p:ph idx="19" type="body"/>
          </p:nvPr>
        </p:nvSpPr>
        <p:spPr>
          <a:xfrm>
            <a:off x="4384869" y="2724148"/>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29" name="Google Shape;229;p65"/>
          <p:cNvSpPr txBox="1"/>
          <p:nvPr>
            <p:ph idx="20" type="body"/>
          </p:nvPr>
        </p:nvSpPr>
        <p:spPr>
          <a:xfrm>
            <a:off x="5860194" y="4310421"/>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30" name="Google Shape;230;p65"/>
          <p:cNvSpPr txBox="1"/>
          <p:nvPr>
            <p:ph idx="21" type="body"/>
          </p:nvPr>
        </p:nvSpPr>
        <p:spPr>
          <a:xfrm>
            <a:off x="5860194" y="3781648"/>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31" name="Google Shape;231;p65"/>
          <p:cNvSpPr txBox="1"/>
          <p:nvPr>
            <p:ph idx="22" type="body"/>
          </p:nvPr>
        </p:nvSpPr>
        <p:spPr>
          <a:xfrm>
            <a:off x="5860194" y="3252885"/>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32" name="Google Shape;232;p65"/>
          <p:cNvSpPr txBox="1"/>
          <p:nvPr>
            <p:ph idx="23" type="body"/>
          </p:nvPr>
        </p:nvSpPr>
        <p:spPr>
          <a:xfrm>
            <a:off x="5860194" y="2724148"/>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33" name="Google Shape;233;p65"/>
          <p:cNvSpPr txBox="1"/>
          <p:nvPr>
            <p:ph idx="24" type="body"/>
          </p:nvPr>
        </p:nvSpPr>
        <p:spPr>
          <a:xfrm>
            <a:off x="7335519" y="4310421"/>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34" name="Google Shape;234;p65"/>
          <p:cNvSpPr txBox="1"/>
          <p:nvPr>
            <p:ph idx="25" type="body"/>
          </p:nvPr>
        </p:nvSpPr>
        <p:spPr>
          <a:xfrm>
            <a:off x="7335519" y="3781648"/>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35" name="Google Shape;235;p65"/>
          <p:cNvSpPr txBox="1"/>
          <p:nvPr>
            <p:ph idx="26" type="body"/>
          </p:nvPr>
        </p:nvSpPr>
        <p:spPr>
          <a:xfrm>
            <a:off x="7335519" y="3252885"/>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36" name="Google Shape;236;p65"/>
          <p:cNvSpPr txBox="1"/>
          <p:nvPr>
            <p:ph idx="27" type="body"/>
          </p:nvPr>
        </p:nvSpPr>
        <p:spPr>
          <a:xfrm>
            <a:off x="7335519" y="2724148"/>
            <a:ext cx="1381500" cy="329700"/>
          </a:xfrm>
          <a:prstGeom prst="rect">
            <a:avLst/>
          </a:prstGeom>
          <a:noFill/>
          <a:ln>
            <a:noFill/>
          </a:ln>
        </p:spPr>
        <p:txBody>
          <a:bodyPr anchorCtr="0" anchor="ctr"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37" name="Google Shape;237;p65"/>
          <p:cNvSpPr txBox="1"/>
          <p:nvPr>
            <p:ph idx="28" type="title"/>
          </p:nvPr>
        </p:nvSpPr>
        <p:spPr>
          <a:xfrm>
            <a:off x="427350" y="427353"/>
            <a:ext cx="8289300" cy="1431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999999"/>
              </a:buClr>
              <a:buSzPts val="900"/>
              <a:buFont typeface="Arial"/>
              <a:buNone/>
              <a:defRPr b="1" i="0" sz="900" u="none" cap="none" strike="noStrike">
                <a:solidFill>
                  <a:srgbClr val="999999"/>
                </a:solidFill>
                <a:latin typeface="Arial"/>
                <a:ea typeface="Arial"/>
                <a:cs typeface="Arial"/>
                <a:sym typeface="Arial"/>
              </a:defRPr>
            </a:lvl1pPr>
            <a:lvl2pPr lvl="1"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2pPr>
            <a:lvl3pPr lvl="2"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3pPr>
            <a:lvl4pPr lvl="3"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4pPr>
            <a:lvl5pPr lvl="4"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5pPr>
            <a:lvl6pPr lvl="5"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6pPr>
            <a:lvl7pPr lvl="6"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7pPr>
            <a:lvl8pPr lvl="7"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8pPr>
            <a:lvl9pPr lvl="8"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2">
  <p:cSld name="CUSTOM_10">
    <p:spTree>
      <p:nvGrpSpPr>
        <p:cNvPr id="238" name="Shape 238"/>
        <p:cNvGrpSpPr/>
        <p:nvPr/>
      </p:nvGrpSpPr>
      <p:grpSpPr>
        <a:xfrm>
          <a:off x="0" y="0"/>
          <a:ext cx="0" cy="0"/>
          <a:chOff x="0" y="0"/>
          <a:chExt cx="0" cy="0"/>
        </a:xfrm>
      </p:grpSpPr>
      <p:sp>
        <p:nvSpPr>
          <p:cNvPr id="239" name="Google Shape;239;p66"/>
          <p:cNvSpPr txBox="1"/>
          <p:nvPr>
            <p:ph type="title"/>
          </p:nvPr>
        </p:nvSpPr>
        <p:spPr>
          <a:xfrm>
            <a:off x="425386" y="2189314"/>
            <a:ext cx="1074300" cy="1074300"/>
          </a:xfrm>
          <a:prstGeom prst="rect">
            <a:avLst/>
          </a:prstGeom>
          <a:solidFill>
            <a:schemeClr val="lt2"/>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40" name="Google Shape;240;p66"/>
          <p:cNvSpPr txBox="1"/>
          <p:nvPr>
            <p:ph idx="2" type="title"/>
          </p:nvPr>
        </p:nvSpPr>
        <p:spPr>
          <a:xfrm>
            <a:off x="1869305" y="2189314"/>
            <a:ext cx="1074300" cy="1074300"/>
          </a:xfrm>
          <a:prstGeom prst="rect">
            <a:avLst/>
          </a:prstGeom>
          <a:solidFill>
            <a:schemeClr val="accent6"/>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p:txBody>
      </p:sp>
      <p:sp>
        <p:nvSpPr>
          <p:cNvPr id="241" name="Google Shape;241;p66"/>
          <p:cNvSpPr txBox="1"/>
          <p:nvPr>
            <p:ph idx="3" type="title"/>
          </p:nvPr>
        </p:nvSpPr>
        <p:spPr>
          <a:xfrm>
            <a:off x="3313217" y="2189314"/>
            <a:ext cx="1074300" cy="1074300"/>
          </a:xfrm>
          <a:prstGeom prst="rect">
            <a:avLst/>
          </a:prstGeom>
          <a:solidFill>
            <a:schemeClr val="accent6"/>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p:txBody>
      </p:sp>
      <p:sp>
        <p:nvSpPr>
          <p:cNvPr id="242" name="Google Shape;242;p66"/>
          <p:cNvSpPr txBox="1"/>
          <p:nvPr>
            <p:ph idx="4" type="title"/>
          </p:nvPr>
        </p:nvSpPr>
        <p:spPr>
          <a:xfrm>
            <a:off x="4756736" y="2189314"/>
            <a:ext cx="1074300" cy="1074300"/>
          </a:xfrm>
          <a:prstGeom prst="rect">
            <a:avLst/>
          </a:prstGeom>
          <a:solidFill>
            <a:srgbClr val="1238BF"/>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p:txBody>
      </p:sp>
      <p:sp>
        <p:nvSpPr>
          <p:cNvPr id="243" name="Google Shape;243;p66"/>
          <p:cNvSpPr txBox="1"/>
          <p:nvPr>
            <p:ph idx="5" type="title"/>
          </p:nvPr>
        </p:nvSpPr>
        <p:spPr>
          <a:xfrm>
            <a:off x="6200049" y="2189314"/>
            <a:ext cx="1074300" cy="1074300"/>
          </a:xfrm>
          <a:prstGeom prst="rect">
            <a:avLst/>
          </a:prstGeom>
          <a:solidFill>
            <a:schemeClr val="dk1"/>
          </a:solid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p:txBody>
      </p:sp>
      <p:grpSp>
        <p:nvGrpSpPr>
          <p:cNvPr id="244" name="Google Shape;244;p66"/>
          <p:cNvGrpSpPr/>
          <p:nvPr/>
        </p:nvGrpSpPr>
        <p:grpSpPr>
          <a:xfrm>
            <a:off x="7642625" y="2189262"/>
            <a:ext cx="1074254" cy="1074254"/>
            <a:chOff x="14670300" y="5650254"/>
            <a:chExt cx="2763000" cy="2763000"/>
          </a:xfrm>
        </p:grpSpPr>
        <p:sp>
          <p:nvSpPr>
            <p:cNvPr id="245" name="Google Shape;245;p66"/>
            <p:cNvSpPr/>
            <p:nvPr/>
          </p:nvSpPr>
          <p:spPr>
            <a:xfrm>
              <a:off x="14670300" y="5650254"/>
              <a:ext cx="2763000" cy="2763000"/>
            </a:xfrm>
            <a:prstGeom prst="rect">
              <a:avLst/>
            </a:prstGeom>
            <a:solidFill>
              <a:srgbClr val="95BF47"/>
            </a:solid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pic>
          <p:nvPicPr>
            <p:cNvPr id="246" name="Google Shape;246;p66"/>
            <p:cNvPicPr preferRelativeResize="0"/>
            <p:nvPr/>
          </p:nvPicPr>
          <p:blipFill rotWithShape="1">
            <a:blip r:embed="rId2">
              <a:alphaModFix/>
            </a:blip>
            <a:srcRect b="0" l="0" r="0" t="0"/>
            <a:stretch/>
          </p:blipFill>
          <p:spPr>
            <a:xfrm>
              <a:off x="15060691" y="5981628"/>
              <a:ext cx="1982282" cy="2173910"/>
            </a:xfrm>
            <a:prstGeom prst="rect">
              <a:avLst/>
            </a:prstGeom>
            <a:noFill/>
            <a:ln>
              <a:noFill/>
            </a:ln>
          </p:spPr>
        </p:pic>
      </p:grpSp>
      <p:cxnSp>
        <p:nvCxnSpPr>
          <p:cNvPr id="247" name="Google Shape;247;p66"/>
          <p:cNvCxnSpPr/>
          <p:nvPr/>
        </p:nvCxnSpPr>
        <p:spPr>
          <a:xfrm>
            <a:off x="1026375" y="1888994"/>
            <a:ext cx="7108200" cy="0"/>
          </a:xfrm>
          <a:prstGeom prst="straightConnector1">
            <a:avLst/>
          </a:prstGeom>
          <a:noFill/>
          <a:ln cap="flat" cmpd="sng" w="28575">
            <a:solidFill>
              <a:srgbClr val="999999"/>
            </a:solidFill>
            <a:prstDash val="dash"/>
            <a:round/>
            <a:headEnd len="sm" w="sm" type="none"/>
            <a:tailEnd len="sm" w="sm" type="none"/>
          </a:ln>
        </p:spPr>
      </p:cxnSp>
      <p:sp>
        <p:nvSpPr>
          <p:cNvPr id="248" name="Google Shape;248;p66"/>
          <p:cNvSpPr/>
          <p:nvPr/>
        </p:nvSpPr>
        <p:spPr>
          <a:xfrm>
            <a:off x="900525" y="1830300"/>
            <a:ext cx="126000" cy="126000"/>
          </a:xfrm>
          <a:prstGeom prst="ellipse">
            <a:avLst/>
          </a:prstGeom>
          <a:solidFill>
            <a:srgbClr val="D0F22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66"/>
          <p:cNvSpPr/>
          <p:nvPr/>
        </p:nvSpPr>
        <p:spPr>
          <a:xfrm>
            <a:off x="6674200" y="1830300"/>
            <a:ext cx="126000" cy="126000"/>
          </a:xfrm>
          <a:prstGeom prst="ellipse">
            <a:avLst/>
          </a:prstGeom>
          <a:solidFill>
            <a:srgbClr val="00000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50" name="Google Shape;250;p66"/>
          <p:cNvSpPr/>
          <p:nvPr/>
        </p:nvSpPr>
        <p:spPr>
          <a:xfrm>
            <a:off x="2343938" y="1830263"/>
            <a:ext cx="3012900" cy="126000"/>
          </a:xfrm>
          <a:prstGeom prst="roundRect">
            <a:avLst>
              <a:gd fmla="val 50000" name="adj"/>
            </a:avLst>
          </a:prstGeom>
          <a:solidFill>
            <a:srgbClr val="1238B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66"/>
          <p:cNvSpPr/>
          <p:nvPr/>
        </p:nvSpPr>
        <p:spPr>
          <a:xfrm>
            <a:off x="8117650" y="1830300"/>
            <a:ext cx="126000" cy="126000"/>
          </a:xfrm>
          <a:prstGeom prst="ellipse">
            <a:avLst/>
          </a:prstGeom>
          <a:solidFill>
            <a:srgbClr val="95BF47"/>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52" name="Google Shape;252;p66"/>
          <p:cNvSpPr txBox="1"/>
          <p:nvPr>
            <p:ph idx="6" type="title"/>
          </p:nvPr>
        </p:nvSpPr>
        <p:spPr>
          <a:xfrm>
            <a:off x="427350" y="385738"/>
            <a:ext cx="8289300" cy="678600"/>
          </a:xfrm>
          <a:prstGeom prst="rect">
            <a:avLst/>
          </a:prstGeom>
          <a:solidFill>
            <a:schemeClr val="lt1"/>
          </a:solid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
        <p:nvSpPr>
          <p:cNvPr id="253" name="Google Shape;253;p66"/>
          <p:cNvSpPr txBox="1"/>
          <p:nvPr>
            <p:ph idx="1" type="body"/>
          </p:nvPr>
        </p:nvSpPr>
        <p:spPr>
          <a:xfrm>
            <a:off x="425388" y="3496625"/>
            <a:ext cx="1072200" cy="10260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54" name="Google Shape;254;p66"/>
          <p:cNvSpPr txBox="1"/>
          <p:nvPr>
            <p:ph idx="7" type="body"/>
          </p:nvPr>
        </p:nvSpPr>
        <p:spPr>
          <a:xfrm>
            <a:off x="1870275" y="3496625"/>
            <a:ext cx="1072200" cy="10260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55" name="Google Shape;255;p66"/>
          <p:cNvSpPr txBox="1"/>
          <p:nvPr>
            <p:ph idx="8" type="body"/>
          </p:nvPr>
        </p:nvSpPr>
        <p:spPr>
          <a:xfrm>
            <a:off x="3313456" y="3496625"/>
            <a:ext cx="1072200" cy="10260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56" name="Google Shape;256;p66"/>
          <p:cNvSpPr txBox="1"/>
          <p:nvPr>
            <p:ph idx="9" type="body"/>
          </p:nvPr>
        </p:nvSpPr>
        <p:spPr>
          <a:xfrm>
            <a:off x="4758344" y="3496625"/>
            <a:ext cx="1072200" cy="10260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57" name="Google Shape;257;p66"/>
          <p:cNvSpPr txBox="1"/>
          <p:nvPr>
            <p:ph idx="13" type="body"/>
          </p:nvPr>
        </p:nvSpPr>
        <p:spPr>
          <a:xfrm>
            <a:off x="6201531" y="3496625"/>
            <a:ext cx="1072200" cy="10260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58" name="Google Shape;258;p66"/>
          <p:cNvSpPr txBox="1"/>
          <p:nvPr>
            <p:ph idx="14" type="body"/>
          </p:nvPr>
        </p:nvSpPr>
        <p:spPr>
          <a:xfrm>
            <a:off x="7646419" y="3496625"/>
            <a:ext cx="1072200" cy="10260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259" name="Google Shape;259;p66"/>
          <p:cNvSpPr txBox="1"/>
          <p:nvPr>
            <p:ph idx="15" type="subTitle"/>
          </p:nvPr>
        </p:nvSpPr>
        <p:spPr>
          <a:xfrm>
            <a:off x="425388" y="1499550"/>
            <a:ext cx="1072200" cy="2547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260" name="Google Shape;260;p66"/>
          <p:cNvSpPr txBox="1"/>
          <p:nvPr>
            <p:ph idx="16" type="subTitle"/>
          </p:nvPr>
        </p:nvSpPr>
        <p:spPr>
          <a:xfrm>
            <a:off x="2342956" y="1499550"/>
            <a:ext cx="3012900" cy="2547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261" name="Google Shape;261;p66"/>
          <p:cNvSpPr txBox="1"/>
          <p:nvPr>
            <p:ph idx="17" type="subTitle"/>
          </p:nvPr>
        </p:nvSpPr>
        <p:spPr>
          <a:xfrm>
            <a:off x="6201088" y="1499550"/>
            <a:ext cx="1072200" cy="2547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262" name="Google Shape;262;p66"/>
          <p:cNvSpPr txBox="1"/>
          <p:nvPr>
            <p:ph idx="18" type="subTitle"/>
          </p:nvPr>
        </p:nvSpPr>
        <p:spPr>
          <a:xfrm>
            <a:off x="7644456" y="1499550"/>
            <a:ext cx="1072200" cy="2547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1 Column">
  <p:cSld name="CUSTOM_13">
    <p:spTree>
      <p:nvGrpSpPr>
        <p:cNvPr id="263" name="Shape 263"/>
        <p:cNvGrpSpPr/>
        <p:nvPr/>
      </p:nvGrpSpPr>
      <p:grpSpPr>
        <a:xfrm>
          <a:off x="0" y="0"/>
          <a:ext cx="0" cy="0"/>
          <a:chOff x="0" y="0"/>
          <a:chExt cx="0" cy="0"/>
        </a:xfrm>
      </p:grpSpPr>
      <p:grpSp>
        <p:nvGrpSpPr>
          <p:cNvPr id="264" name="Google Shape;264;p67"/>
          <p:cNvGrpSpPr/>
          <p:nvPr/>
        </p:nvGrpSpPr>
        <p:grpSpPr>
          <a:xfrm>
            <a:off x="8996001" y="0"/>
            <a:ext cx="161144" cy="5152388"/>
            <a:chOff x="17855325" y="0"/>
            <a:chExt cx="432600" cy="10304776"/>
          </a:xfrm>
        </p:grpSpPr>
        <p:sp>
          <p:nvSpPr>
            <p:cNvPr id="265" name="Google Shape;265;p67"/>
            <p:cNvSpPr/>
            <p:nvPr/>
          </p:nvSpPr>
          <p:spPr>
            <a:xfrm>
              <a:off x="17855325" y="0"/>
              <a:ext cx="432600" cy="2586600"/>
            </a:xfrm>
            <a:prstGeom prst="rect">
              <a:avLst/>
            </a:prstGeom>
            <a:solidFill>
              <a:schemeClr val="lt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67"/>
            <p:cNvSpPr/>
            <p:nvPr/>
          </p:nvSpPr>
          <p:spPr>
            <a:xfrm>
              <a:off x="17855325" y="2544959"/>
              <a:ext cx="432600" cy="2586600"/>
            </a:xfrm>
            <a:prstGeom prst="rect">
              <a:avLst/>
            </a:prstGeom>
            <a:solidFill>
              <a:schemeClr val="dk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67"/>
            <p:cNvSpPr/>
            <p:nvPr/>
          </p:nvSpPr>
          <p:spPr>
            <a:xfrm>
              <a:off x="17855325" y="5131567"/>
              <a:ext cx="432600" cy="2586600"/>
            </a:xfrm>
            <a:prstGeom prst="rect">
              <a:avLst/>
            </a:prstGeom>
            <a:solidFill>
              <a:schemeClr val="accent6"/>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67"/>
            <p:cNvSpPr/>
            <p:nvPr/>
          </p:nvSpPr>
          <p:spPr>
            <a:xfrm>
              <a:off x="17855325" y="7718176"/>
              <a:ext cx="432600" cy="2586600"/>
            </a:xfrm>
            <a:prstGeom prst="rect">
              <a:avLst/>
            </a:prstGeom>
            <a:solidFill>
              <a:schemeClr val="dk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9" name="Google Shape;269;p67"/>
          <p:cNvSpPr txBox="1"/>
          <p:nvPr>
            <p:ph type="title"/>
          </p:nvPr>
        </p:nvSpPr>
        <p:spPr>
          <a:xfrm>
            <a:off x="427350" y="151438"/>
            <a:ext cx="6907800" cy="13482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270" name="Google Shape;270;p67"/>
          <p:cNvSpPr txBox="1"/>
          <p:nvPr>
            <p:ph idx="1" type="body"/>
          </p:nvPr>
        </p:nvSpPr>
        <p:spPr>
          <a:xfrm>
            <a:off x="427350" y="2859750"/>
            <a:ext cx="6907800" cy="7842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271" name="Google Shape;271;p67"/>
          <p:cNvSpPr txBox="1"/>
          <p:nvPr>
            <p:ph idx="2" type="subTitle"/>
          </p:nvPr>
        </p:nvSpPr>
        <p:spPr>
          <a:xfrm>
            <a:off x="437300" y="1850050"/>
            <a:ext cx="6907800" cy="72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2 Column">
  <p:cSld name="CUSTOM_13_1">
    <p:spTree>
      <p:nvGrpSpPr>
        <p:cNvPr id="272" name="Shape 272"/>
        <p:cNvGrpSpPr/>
        <p:nvPr/>
      </p:nvGrpSpPr>
      <p:grpSpPr>
        <a:xfrm>
          <a:off x="0" y="0"/>
          <a:ext cx="0" cy="0"/>
          <a:chOff x="0" y="0"/>
          <a:chExt cx="0" cy="0"/>
        </a:xfrm>
      </p:grpSpPr>
      <p:grpSp>
        <p:nvGrpSpPr>
          <p:cNvPr id="273" name="Google Shape;273;p68"/>
          <p:cNvGrpSpPr/>
          <p:nvPr/>
        </p:nvGrpSpPr>
        <p:grpSpPr>
          <a:xfrm>
            <a:off x="8996001" y="0"/>
            <a:ext cx="161144" cy="5152388"/>
            <a:chOff x="17855325" y="0"/>
            <a:chExt cx="432600" cy="10304776"/>
          </a:xfrm>
        </p:grpSpPr>
        <p:sp>
          <p:nvSpPr>
            <p:cNvPr id="274" name="Google Shape;274;p68"/>
            <p:cNvSpPr/>
            <p:nvPr/>
          </p:nvSpPr>
          <p:spPr>
            <a:xfrm>
              <a:off x="17855325" y="0"/>
              <a:ext cx="432600" cy="2586600"/>
            </a:xfrm>
            <a:prstGeom prst="rect">
              <a:avLst/>
            </a:prstGeom>
            <a:solidFill>
              <a:schemeClr val="lt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68"/>
            <p:cNvSpPr/>
            <p:nvPr/>
          </p:nvSpPr>
          <p:spPr>
            <a:xfrm>
              <a:off x="17855325" y="2544959"/>
              <a:ext cx="432600" cy="2586600"/>
            </a:xfrm>
            <a:prstGeom prst="rect">
              <a:avLst/>
            </a:prstGeom>
            <a:solidFill>
              <a:schemeClr val="dk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68"/>
            <p:cNvSpPr/>
            <p:nvPr/>
          </p:nvSpPr>
          <p:spPr>
            <a:xfrm>
              <a:off x="17855325" y="5131567"/>
              <a:ext cx="432600" cy="2586600"/>
            </a:xfrm>
            <a:prstGeom prst="rect">
              <a:avLst/>
            </a:prstGeom>
            <a:solidFill>
              <a:schemeClr val="accent6"/>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68"/>
            <p:cNvSpPr/>
            <p:nvPr/>
          </p:nvSpPr>
          <p:spPr>
            <a:xfrm>
              <a:off x="17855325" y="7718176"/>
              <a:ext cx="432600" cy="2586600"/>
            </a:xfrm>
            <a:prstGeom prst="rect">
              <a:avLst/>
            </a:prstGeom>
            <a:solidFill>
              <a:schemeClr val="dk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8" name="Google Shape;278;p68"/>
          <p:cNvSpPr txBox="1"/>
          <p:nvPr>
            <p:ph idx="1" type="body"/>
          </p:nvPr>
        </p:nvSpPr>
        <p:spPr>
          <a:xfrm>
            <a:off x="427350" y="1784763"/>
            <a:ext cx="3790800" cy="27867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279" name="Google Shape;279;p68"/>
          <p:cNvSpPr txBox="1"/>
          <p:nvPr>
            <p:ph idx="2" type="subTitle"/>
          </p:nvPr>
        </p:nvSpPr>
        <p:spPr>
          <a:xfrm>
            <a:off x="432811" y="1063113"/>
            <a:ext cx="3790800" cy="498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280" name="Google Shape;280;p68"/>
          <p:cNvSpPr txBox="1"/>
          <p:nvPr>
            <p:ph type="title"/>
          </p:nvPr>
        </p:nvSpPr>
        <p:spPr>
          <a:xfrm>
            <a:off x="427350" y="427353"/>
            <a:ext cx="8289300" cy="1431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999999"/>
              </a:buClr>
              <a:buSzPts val="900"/>
              <a:buFont typeface="Arial"/>
              <a:buNone/>
              <a:defRPr b="1" i="0" sz="900" u="none" cap="none" strike="noStrike">
                <a:solidFill>
                  <a:srgbClr val="999999"/>
                </a:solidFill>
                <a:latin typeface="Arial"/>
                <a:ea typeface="Arial"/>
                <a:cs typeface="Arial"/>
                <a:sym typeface="Arial"/>
              </a:defRPr>
            </a:lvl1pPr>
            <a:lvl2pPr lvl="1"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2pPr>
            <a:lvl3pPr lvl="2"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3pPr>
            <a:lvl4pPr lvl="3"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4pPr>
            <a:lvl5pPr lvl="4"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5pPr>
            <a:lvl6pPr lvl="5"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6pPr>
            <a:lvl7pPr lvl="6"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7pPr>
            <a:lvl8pPr lvl="7"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8pPr>
            <a:lvl9pPr lvl="8"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9pPr>
          </a:lstStyle>
          <a:p/>
        </p:txBody>
      </p:sp>
      <p:sp>
        <p:nvSpPr>
          <p:cNvPr id="281" name="Google Shape;281;p68"/>
          <p:cNvSpPr txBox="1"/>
          <p:nvPr>
            <p:ph idx="3" type="body"/>
          </p:nvPr>
        </p:nvSpPr>
        <p:spPr>
          <a:xfrm>
            <a:off x="4572000" y="1784763"/>
            <a:ext cx="3790800" cy="27867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282" name="Google Shape;282;p68"/>
          <p:cNvSpPr txBox="1"/>
          <p:nvPr>
            <p:ph idx="4" type="subTitle"/>
          </p:nvPr>
        </p:nvSpPr>
        <p:spPr>
          <a:xfrm>
            <a:off x="4577461" y="1063113"/>
            <a:ext cx="3790800" cy="498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Column">
  <p:cSld name="CUSTOM_13_1_1">
    <p:spTree>
      <p:nvGrpSpPr>
        <p:cNvPr id="283" name="Shape 283"/>
        <p:cNvGrpSpPr/>
        <p:nvPr/>
      </p:nvGrpSpPr>
      <p:grpSpPr>
        <a:xfrm>
          <a:off x="0" y="0"/>
          <a:ext cx="0" cy="0"/>
          <a:chOff x="0" y="0"/>
          <a:chExt cx="0" cy="0"/>
        </a:xfrm>
      </p:grpSpPr>
      <p:grpSp>
        <p:nvGrpSpPr>
          <p:cNvPr id="284" name="Google Shape;284;p69"/>
          <p:cNvGrpSpPr/>
          <p:nvPr/>
        </p:nvGrpSpPr>
        <p:grpSpPr>
          <a:xfrm>
            <a:off x="8996001" y="0"/>
            <a:ext cx="161144" cy="5152388"/>
            <a:chOff x="17855325" y="0"/>
            <a:chExt cx="432600" cy="10304776"/>
          </a:xfrm>
        </p:grpSpPr>
        <p:sp>
          <p:nvSpPr>
            <p:cNvPr id="285" name="Google Shape;285;p69"/>
            <p:cNvSpPr/>
            <p:nvPr/>
          </p:nvSpPr>
          <p:spPr>
            <a:xfrm>
              <a:off x="17855325" y="0"/>
              <a:ext cx="432600" cy="2586600"/>
            </a:xfrm>
            <a:prstGeom prst="rect">
              <a:avLst/>
            </a:prstGeom>
            <a:solidFill>
              <a:schemeClr val="lt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69"/>
            <p:cNvSpPr/>
            <p:nvPr/>
          </p:nvSpPr>
          <p:spPr>
            <a:xfrm>
              <a:off x="17855325" y="2544959"/>
              <a:ext cx="432600" cy="2586600"/>
            </a:xfrm>
            <a:prstGeom prst="rect">
              <a:avLst/>
            </a:prstGeom>
            <a:solidFill>
              <a:schemeClr val="dk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69"/>
            <p:cNvSpPr/>
            <p:nvPr/>
          </p:nvSpPr>
          <p:spPr>
            <a:xfrm>
              <a:off x="17855325" y="5131567"/>
              <a:ext cx="432600" cy="2586600"/>
            </a:xfrm>
            <a:prstGeom prst="rect">
              <a:avLst/>
            </a:prstGeom>
            <a:solidFill>
              <a:schemeClr val="accent6"/>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69"/>
            <p:cNvSpPr/>
            <p:nvPr/>
          </p:nvSpPr>
          <p:spPr>
            <a:xfrm>
              <a:off x="17855325" y="7718176"/>
              <a:ext cx="432600" cy="2586600"/>
            </a:xfrm>
            <a:prstGeom prst="rect">
              <a:avLst/>
            </a:prstGeom>
            <a:solidFill>
              <a:schemeClr val="dk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9" name="Google Shape;289;p69"/>
          <p:cNvSpPr txBox="1"/>
          <p:nvPr>
            <p:ph idx="1" type="body"/>
          </p:nvPr>
        </p:nvSpPr>
        <p:spPr>
          <a:xfrm>
            <a:off x="427350" y="1784763"/>
            <a:ext cx="2323800" cy="27867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290" name="Google Shape;290;p69"/>
          <p:cNvSpPr txBox="1"/>
          <p:nvPr>
            <p:ph idx="2" type="subTitle"/>
          </p:nvPr>
        </p:nvSpPr>
        <p:spPr>
          <a:xfrm>
            <a:off x="430698" y="1063113"/>
            <a:ext cx="2323800" cy="498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291" name="Google Shape;291;p69"/>
          <p:cNvSpPr txBox="1"/>
          <p:nvPr>
            <p:ph type="title"/>
          </p:nvPr>
        </p:nvSpPr>
        <p:spPr>
          <a:xfrm>
            <a:off x="427350" y="427353"/>
            <a:ext cx="8289300" cy="1431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999999"/>
              </a:buClr>
              <a:buSzPts val="900"/>
              <a:buFont typeface="Arial"/>
              <a:buNone/>
              <a:defRPr b="1" i="0" sz="900" u="none" cap="none" strike="noStrike">
                <a:solidFill>
                  <a:srgbClr val="999999"/>
                </a:solidFill>
                <a:latin typeface="Arial"/>
                <a:ea typeface="Arial"/>
                <a:cs typeface="Arial"/>
                <a:sym typeface="Arial"/>
              </a:defRPr>
            </a:lvl1pPr>
            <a:lvl2pPr lvl="1"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2pPr>
            <a:lvl3pPr lvl="2"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3pPr>
            <a:lvl4pPr lvl="3"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4pPr>
            <a:lvl5pPr lvl="4"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5pPr>
            <a:lvl6pPr lvl="5"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6pPr>
            <a:lvl7pPr lvl="6"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7pPr>
            <a:lvl8pPr lvl="7"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8pPr>
            <a:lvl9pPr lvl="8"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9pPr>
          </a:lstStyle>
          <a:p/>
        </p:txBody>
      </p:sp>
      <p:sp>
        <p:nvSpPr>
          <p:cNvPr id="292" name="Google Shape;292;p69"/>
          <p:cNvSpPr txBox="1"/>
          <p:nvPr>
            <p:ph idx="3" type="body"/>
          </p:nvPr>
        </p:nvSpPr>
        <p:spPr>
          <a:xfrm>
            <a:off x="3190400" y="1784763"/>
            <a:ext cx="2323800" cy="27867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293" name="Google Shape;293;p69"/>
          <p:cNvSpPr txBox="1"/>
          <p:nvPr>
            <p:ph idx="4" type="subTitle"/>
          </p:nvPr>
        </p:nvSpPr>
        <p:spPr>
          <a:xfrm>
            <a:off x="3193748" y="1063113"/>
            <a:ext cx="2323800" cy="498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294" name="Google Shape;294;p69"/>
          <p:cNvSpPr txBox="1"/>
          <p:nvPr>
            <p:ph idx="5" type="body"/>
          </p:nvPr>
        </p:nvSpPr>
        <p:spPr>
          <a:xfrm>
            <a:off x="5953450" y="1784763"/>
            <a:ext cx="2323800" cy="27867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295" name="Google Shape;295;p69"/>
          <p:cNvSpPr txBox="1"/>
          <p:nvPr>
            <p:ph idx="6" type="subTitle"/>
          </p:nvPr>
        </p:nvSpPr>
        <p:spPr>
          <a:xfrm>
            <a:off x="5956798" y="1063113"/>
            <a:ext cx="2323800" cy="498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ingle Frame Image">
  <p:cSld name="CUSTOM_30">
    <p:spTree>
      <p:nvGrpSpPr>
        <p:cNvPr id="296" name="Shape 296"/>
        <p:cNvGrpSpPr/>
        <p:nvPr/>
      </p:nvGrpSpPr>
      <p:grpSpPr>
        <a:xfrm>
          <a:off x="0" y="0"/>
          <a:ext cx="0" cy="0"/>
          <a:chOff x="0" y="0"/>
          <a:chExt cx="0" cy="0"/>
        </a:xfrm>
      </p:grpSpPr>
      <p:sp>
        <p:nvSpPr>
          <p:cNvPr id="297" name="Google Shape;297;p70"/>
          <p:cNvSpPr txBox="1"/>
          <p:nvPr>
            <p:ph idx="1" type="body"/>
          </p:nvPr>
        </p:nvSpPr>
        <p:spPr>
          <a:xfrm>
            <a:off x="2209800" y="4377900"/>
            <a:ext cx="4724400" cy="338400"/>
          </a:xfrm>
          <a:prstGeom prst="rect">
            <a:avLst/>
          </a:prstGeom>
          <a:noFill/>
          <a:ln>
            <a:noFill/>
          </a:ln>
        </p:spPr>
        <p:txBody>
          <a:bodyPr anchorCtr="0" anchor="t" bIns="45725" lIns="45725" spcFirstLastPara="1" rIns="45725" wrap="square" tIns="45725">
            <a:noAutofit/>
          </a:bodyPr>
          <a:lstStyle>
            <a:lvl1pPr indent="-285750" lvl="0" marL="4572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1pPr>
            <a:lvl2pPr indent="-285750" lvl="1" marL="9144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2pPr>
            <a:lvl3pPr indent="-285750" lvl="2" marL="13716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3pPr>
            <a:lvl4pPr indent="-285750" lvl="3" marL="18288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4pPr>
            <a:lvl5pPr indent="-285750" lvl="4" marL="22860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5pPr>
            <a:lvl6pPr indent="-285750" lvl="5" marL="27432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6pPr>
            <a:lvl7pPr indent="-285750" lvl="6" marL="32004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7pPr>
            <a:lvl8pPr indent="-285750" lvl="7" marL="36576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8pPr>
            <a:lvl9pPr indent="-285750" lvl="8" marL="41148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9pPr>
          </a:lstStyle>
          <a:p/>
        </p:txBody>
      </p:sp>
      <p:sp>
        <p:nvSpPr>
          <p:cNvPr id="298" name="Google Shape;298;p70"/>
          <p:cNvSpPr/>
          <p:nvPr/>
        </p:nvSpPr>
        <p:spPr>
          <a:xfrm>
            <a:off x="894938" y="221625"/>
            <a:ext cx="7354200" cy="4108500"/>
          </a:xfrm>
          <a:prstGeom prst="rect">
            <a:avLst/>
          </a:prstGeom>
          <a:solidFill>
            <a:schemeClr val="dk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70"/>
          <p:cNvSpPr/>
          <p:nvPr>
            <p:ph idx="2" type="pic"/>
          </p:nvPr>
        </p:nvSpPr>
        <p:spPr>
          <a:xfrm>
            <a:off x="1056363" y="375750"/>
            <a:ext cx="7031400" cy="38004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ingle Frame Video">
  <p:cSld name="CUSTOM_30_1">
    <p:bg>
      <p:bgPr>
        <a:solidFill>
          <a:schemeClr val="dk1"/>
        </a:solidFill>
      </p:bgPr>
    </p:bg>
    <p:spTree>
      <p:nvGrpSpPr>
        <p:cNvPr id="300" name="Shape 300"/>
        <p:cNvGrpSpPr/>
        <p:nvPr/>
      </p:nvGrpSpPr>
      <p:grpSpPr>
        <a:xfrm>
          <a:off x="0" y="0"/>
          <a:ext cx="0" cy="0"/>
          <a:chOff x="0" y="0"/>
          <a:chExt cx="0" cy="0"/>
        </a:xfrm>
      </p:grpSpPr>
      <p:sp>
        <p:nvSpPr>
          <p:cNvPr id="301" name="Google Shape;301;p71"/>
          <p:cNvSpPr txBox="1"/>
          <p:nvPr>
            <p:ph idx="1" type="body"/>
          </p:nvPr>
        </p:nvSpPr>
        <p:spPr>
          <a:xfrm>
            <a:off x="2209800" y="4377900"/>
            <a:ext cx="4724400" cy="338400"/>
          </a:xfrm>
          <a:prstGeom prst="rect">
            <a:avLst/>
          </a:prstGeom>
          <a:noFill/>
          <a:ln>
            <a:noFill/>
          </a:ln>
        </p:spPr>
        <p:txBody>
          <a:bodyPr anchorCtr="0" anchor="t" bIns="45725" lIns="45725" spcFirstLastPara="1" rIns="45725" wrap="square" tIns="45725">
            <a:noAutofit/>
          </a:bodyPr>
          <a:lstStyle>
            <a:lvl1pPr indent="-285750" lvl="0" marL="4572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1pPr>
            <a:lvl2pPr indent="-285750" lvl="1" marL="9144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2pPr>
            <a:lvl3pPr indent="-285750" lvl="2" marL="13716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3pPr>
            <a:lvl4pPr indent="-285750" lvl="3" marL="18288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4pPr>
            <a:lvl5pPr indent="-285750" lvl="4" marL="22860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5pPr>
            <a:lvl6pPr indent="-285750" lvl="5" marL="27432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6pPr>
            <a:lvl7pPr indent="-285750" lvl="6" marL="32004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7pPr>
            <a:lvl8pPr indent="-285750" lvl="7" marL="36576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8pPr>
            <a:lvl9pPr indent="-285750" lvl="8" marL="41148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Noteworthy 2x">
  <p:cSld name="CUSTOM_15">
    <p:spTree>
      <p:nvGrpSpPr>
        <p:cNvPr id="302" name="Shape 302"/>
        <p:cNvGrpSpPr/>
        <p:nvPr/>
      </p:nvGrpSpPr>
      <p:grpSpPr>
        <a:xfrm>
          <a:off x="0" y="0"/>
          <a:ext cx="0" cy="0"/>
          <a:chOff x="0" y="0"/>
          <a:chExt cx="0" cy="0"/>
        </a:xfrm>
      </p:grpSpPr>
      <p:sp>
        <p:nvSpPr>
          <p:cNvPr id="303" name="Google Shape;303;p72"/>
          <p:cNvSpPr/>
          <p:nvPr/>
        </p:nvSpPr>
        <p:spPr>
          <a:xfrm>
            <a:off x="450363" y="489375"/>
            <a:ext cx="3936900" cy="4164900"/>
          </a:xfrm>
          <a:prstGeom prst="rect">
            <a:avLst/>
          </a:prstGeom>
          <a:solidFill>
            <a:schemeClr val="lt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72"/>
          <p:cNvSpPr txBox="1"/>
          <p:nvPr>
            <p:ph type="title"/>
          </p:nvPr>
        </p:nvSpPr>
        <p:spPr>
          <a:xfrm>
            <a:off x="703225" y="1134050"/>
            <a:ext cx="3427800" cy="782400"/>
          </a:xfrm>
          <a:prstGeom prst="rect">
            <a:avLst/>
          </a:prstGeom>
          <a:noFill/>
          <a:ln>
            <a:noFill/>
          </a:ln>
        </p:spPr>
        <p:txBody>
          <a:bodyPr anchorCtr="0" anchor="b" bIns="0" lIns="0" spcFirstLastPara="1" rIns="0" wrap="square" tIns="0">
            <a:noAutofit/>
          </a:bodyPr>
          <a:lstStyle>
            <a:lvl1pPr lvl="0" marR="0" rtl="0" algn="l">
              <a:lnSpc>
                <a:spcPct val="85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85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2pPr>
            <a:lvl3pPr lvl="2" marR="0" rtl="0" algn="l">
              <a:lnSpc>
                <a:spcPct val="85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3pPr>
            <a:lvl4pPr lvl="3" marR="0" rtl="0" algn="l">
              <a:lnSpc>
                <a:spcPct val="85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4pPr>
            <a:lvl5pPr lvl="4" marR="0" rtl="0" algn="l">
              <a:lnSpc>
                <a:spcPct val="85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5pPr>
            <a:lvl6pPr lvl="5" marR="0" rtl="0" algn="l">
              <a:lnSpc>
                <a:spcPct val="85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6pPr>
            <a:lvl7pPr lvl="6" marR="0" rtl="0" algn="l">
              <a:lnSpc>
                <a:spcPct val="85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7pPr>
            <a:lvl8pPr lvl="7" marR="0" rtl="0" algn="l">
              <a:lnSpc>
                <a:spcPct val="85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8pPr>
            <a:lvl9pPr lvl="8" marR="0" rtl="0" algn="l">
              <a:lnSpc>
                <a:spcPct val="85000"/>
              </a:lnSpc>
              <a:spcBef>
                <a:spcPts val="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9pPr>
          </a:lstStyle>
          <a:p/>
        </p:txBody>
      </p:sp>
      <p:sp>
        <p:nvSpPr>
          <p:cNvPr id="305" name="Google Shape;305;p72"/>
          <p:cNvSpPr txBox="1"/>
          <p:nvPr>
            <p:ph idx="1" type="body"/>
          </p:nvPr>
        </p:nvSpPr>
        <p:spPr>
          <a:xfrm>
            <a:off x="703225" y="2019092"/>
            <a:ext cx="3427800" cy="1990500"/>
          </a:xfrm>
          <a:prstGeom prst="rect">
            <a:avLst/>
          </a:prstGeom>
          <a:noFill/>
          <a:ln>
            <a:noFill/>
          </a:ln>
        </p:spPr>
        <p:txBody>
          <a:bodyPr anchorCtr="0" anchor="t" bIns="0" lIns="0" spcFirstLastPara="1" rIns="0" wrap="square" tIns="0">
            <a:noAutofit/>
          </a:bodyPr>
          <a:lstStyle>
            <a:lvl1pPr indent="-336550" lvl="0" marL="457200" marR="0" rtl="0" algn="l">
              <a:lnSpc>
                <a:spcPct val="100000"/>
              </a:lnSpc>
              <a:spcBef>
                <a:spcPts val="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1pPr>
            <a:lvl2pPr indent="-336550" lvl="1" marL="914400" marR="0" rtl="0" algn="l">
              <a:lnSpc>
                <a:spcPct val="100000"/>
              </a:lnSpc>
              <a:spcBef>
                <a:spcPts val="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2pPr>
            <a:lvl3pPr indent="-336550" lvl="2" marL="1371600" marR="0" rtl="0" algn="l">
              <a:lnSpc>
                <a:spcPct val="100000"/>
              </a:lnSpc>
              <a:spcBef>
                <a:spcPts val="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36550" lvl="3" marL="1828800" marR="0" rtl="0" algn="l">
              <a:lnSpc>
                <a:spcPct val="100000"/>
              </a:lnSpc>
              <a:spcBef>
                <a:spcPts val="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4pPr>
            <a:lvl5pPr indent="-336550" lvl="4" marL="2286000" marR="0" rtl="0" algn="l">
              <a:lnSpc>
                <a:spcPct val="100000"/>
              </a:lnSpc>
              <a:spcBef>
                <a:spcPts val="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5pPr>
            <a:lvl6pPr indent="-336550" lvl="5" marL="2743200" marR="0" rtl="0" algn="l">
              <a:lnSpc>
                <a:spcPct val="100000"/>
              </a:lnSpc>
              <a:spcBef>
                <a:spcPts val="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6pPr>
            <a:lvl7pPr indent="-336550" lvl="6" marL="3200400" marR="0" rtl="0" algn="l">
              <a:lnSpc>
                <a:spcPct val="100000"/>
              </a:lnSpc>
              <a:spcBef>
                <a:spcPts val="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7pPr>
            <a:lvl8pPr indent="-336550" lvl="7" marL="3657600" marR="0" rtl="0" algn="l">
              <a:lnSpc>
                <a:spcPct val="100000"/>
              </a:lnSpc>
              <a:spcBef>
                <a:spcPts val="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8pPr>
            <a:lvl9pPr indent="-336550" lvl="8" marL="4114800" marR="0" rtl="0" algn="l">
              <a:lnSpc>
                <a:spcPct val="100000"/>
              </a:lnSpc>
              <a:spcBef>
                <a:spcPts val="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9pPr>
          </a:lstStyle>
          <a:p/>
        </p:txBody>
      </p:sp>
      <p:sp>
        <p:nvSpPr>
          <p:cNvPr id="306" name="Google Shape;306;p72"/>
          <p:cNvSpPr/>
          <p:nvPr/>
        </p:nvSpPr>
        <p:spPr>
          <a:xfrm>
            <a:off x="4756588" y="489375"/>
            <a:ext cx="3936900" cy="4164900"/>
          </a:xfrm>
          <a:prstGeom prst="rect">
            <a:avLst/>
          </a:prstGeom>
          <a:solidFill>
            <a:schemeClr val="accent6"/>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72"/>
          <p:cNvSpPr txBox="1"/>
          <p:nvPr>
            <p:ph idx="2" type="title"/>
          </p:nvPr>
        </p:nvSpPr>
        <p:spPr>
          <a:xfrm>
            <a:off x="5009450" y="1134050"/>
            <a:ext cx="3427800" cy="782400"/>
          </a:xfrm>
          <a:prstGeom prst="rect">
            <a:avLst/>
          </a:prstGeom>
          <a:noFill/>
          <a:ln>
            <a:noFill/>
          </a:ln>
        </p:spPr>
        <p:txBody>
          <a:bodyPr anchorCtr="0" anchor="b" bIns="0" lIns="0" spcFirstLastPara="1" rIns="0" wrap="square" tIns="0">
            <a:noAutofit/>
          </a:bodyPr>
          <a:lstStyle>
            <a:lvl1pPr lvl="0" marR="0" rtl="0" algn="l">
              <a:lnSpc>
                <a:spcPct val="85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85000"/>
              </a:lnSpc>
              <a:spcBef>
                <a:spcPts val="0"/>
              </a:spcBef>
              <a:spcAft>
                <a:spcPts val="0"/>
              </a:spcAft>
              <a:buClr>
                <a:schemeClr val="lt1"/>
              </a:buClr>
              <a:buSzPts val="700"/>
              <a:buFont typeface="Arial"/>
              <a:buNone/>
              <a:defRPr b="0" i="0" sz="700" u="none" cap="none" strike="noStrike">
                <a:solidFill>
                  <a:schemeClr val="lt1"/>
                </a:solidFill>
                <a:latin typeface="Arial"/>
                <a:ea typeface="Arial"/>
                <a:cs typeface="Arial"/>
                <a:sym typeface="Arial"/>
              </a:defRPr>
            </a:lvl2pPr>
            <a:lvl3pPr lvl="2" marR="0" rtl="0" algn="l">
              <a:lnSpc>
                <a:spcPct val="85000"/>
              </a:lnSpc>
              <a:spcBef>
                <a:spcPts val="0"/>
              </a:spcBef>
              <a:spcAft>
                <a:spcPts val="0"/>
              </a:spcAft>
              <a:buClr>
                <a:schemeClr val="lt1"/>
              </a:buClr>
              <a:buSzPts val="700"/>
              <a:buFont typeface="Arial"/>
              <a:buNone/>
              <a:defRPr b="0" i="0" sz="700" u="none" cap="none" strike="noStrike">
                <a:solidFill>
                  <a:schemeClr val="lt1"/>
                </a:solidFill>
                <a:latin typeface="Arial"/>
                <a:ea typeface="Arial"/>
                <a:cs typeface="Arial"/>
                <a:sym typeface="Arial"/>
              </a:defRPr>
            </a:lvl3pPr>
            <a:lvl4pPr lvl="3" marR="0" rtl="0" algn="l">
              <a:lnSpc>
                <a:spcPct val="85000"/>
              </a:lnSpc>
              <a:spcBef>
                <a:spcPts val="0"/>
              </a:spcBef>
              <a:spcAft>
                <a:spcPts val="0"/>
              </a:spcAft>
              <a:buClr>
                <a:schemeClr val="lt1"/>
              </a:buClr>
              <a:buSzPts val="700"/>
              <a:buFont typeface="Arial"/>
              <a:buNone/>
              <a:defRPr b="0" i="0" sz="700" u="none" cap="none" strike="noStrike">
                <a:solidFill>
                  <a:schemeClr val="lt1"/>
                </a:solidFill>
                <a:latin typeface="Arial"/>
                <a:ea typeface="Arial"/>
                <a:cs typeface="Arial"/>
                <a:sym typeface="Arial"/>
              </a:defRPr>
            </a:lvl4pPr>
            <a:lvl5pPr lvl="4" marR="0" rtl="0" algn="l">
              <a:lnSpc>
                <a:spcPct val="85000"/>
              </a:lnSpc>
              <a:spcBef>
                <a:spcPts val="0"/>
              </a:spcBef>
              <a:spcAft>
                <a:spcPts val="0"/>
              </a:spcAft>
              <a:buClr>
                <a:schemeClr val="lt1"/>
              </a:buClr>
              <a:buSzPts val="700"/>
              <a:buFont typeface="Arial"/>
              <a:buNone/>
              <a:defRPr b="0" i="0" sz="700" u="none" cap="none" strike="noStrike">
                <a:solidFill>
                  <a:schemeClr val="lt1"/>
                </a:solidFill>
                <a:latin typeface="Arial"/>
                <a:ea typeface="Arial"/>
                <a:cs typeface="Arial"/>
                <a:sym typeface="Arial"/>
              </a:defRPr>
            </a:lvl5pPr>
            <a:lvl6pPr lvl="5" marR="0" rtl="0" algn="l">
              <a:lnSpc>
                <a:spcPct val="85000"/>
              </a:lnSpc>
              <a:spcBef>
                <a:spcPts val="0"/>
              </a:spcBef>
              <a:spcAft>
                <a:spcPts val="0"/>
              </a:spcAft>
              <a:buClr>
                <a:schemeClr val="lt1"/>
              </a:buClr>
              <a:buSzPts val="700"/>
              <a:buFont typeface="Arial"/>
              <a:buNone/>
              <a:defRPr b="0" i="0" sz="700" u="none" cap="none" strike="noStrike">
                <a:solidFill>
                  <a:schemeClr val="lt1"/>
                </a:solidFill>
                <a:latin typeface="Arial"/>
                <a:ea typeface="Arial"/>
                <a:cs typeface="Arial"/>
                <a:sym typeface="Arial"/>
              </a:defRPr>
            </a:lvl6pPr>
            <a:lvl7pPr lvl="6" marR="0" rtl="0" algn="l">
              <a:lnSpc>
                <a:spcPct val="85000"/>
              </a:lnSpc>
              <a:spcBef>
                <a:spcPts val="0"/>
              </a:spcBef>
              <a:spcAft>
                <a:spcPts val="0"/>
              </a:spcAft>
              <a:buClr>
                <a:schemeClr val="lt1"/>
              </a:buClr>
              <a:buSzPts val="700"/>
              <a:buFont typeface="Arial"/>
              <a:buNone/>
              <a:defRPr b="0" i="0" sz="700" u="none" cap="none" strike="noStrike">
                <a:solidFill>
                  <a:schemeClr val="lt1"/>
                </a:solidFill>
                <a:latin typeface="Arial"/>
                <a:ea typeface="Arial"/>
                <a:cs typeface="Arial"/>
                <a:sym typeface="Arial"/>
              </a:defRPr>
            </a:lvl7pPr>
            <a:lvl8pPr lvl="7" marR="0" rtl="0" algn="l">
              <a:lnSpc>
                <a:spcPct val="85000"/>
              </a:lnSpc>
              <a:spcBef>
                <a:spcPts val="0"/>
              </a:spcBef>
              <a:spcAft>
                <a:spcPts val="0"/>
              </a:spcAft>
              <a:buClr>
                <a:schemeClr val="lt1"/>
              </a:buClr>
              <a:buSzPts val="700"/>
              <a:buFont typeface="Arial"/>
              <a:buNone/>
              <a:defRPr b="0" i="0" sz="700" u="none" cap="none" strike="noStrike">
                <a:solidFill>
                  <a:schemeClr val="lt1"/>
                </a:solidFill>
                <a:latin typeface="Arial"/>
                <a:ea typeface="Arial"/>
                <a:cs typeface="Arial"/>
                <a:sym typeface="Arial"/>
              </a:defRPr>
            </a:lvl8pPr>
            <a:lvl9pPr lvl="8" marR="0" rtl="0" algn="l">
              <a:lnSpc>
                <a:spcPct val="85000"/>
              </a:lnSpc>
              <a:spcBef>
                <a:spcPts val="0"/>
              </a:spcBef>
              <a:spcAft>
                <a:spcPts val="0"/>
              </a:spcAft>
              <a:buClr>
                <a:schemeClr val="lt1"/>
              </a:buClr>
              <a:buSzPts val="700"/>
              <a:buFont typeface="Arial"/>
              <a:buNone/>
              <a:defRPr b="0" i="0" sz="700" u="none" cap="none" strike="noStrike">
                <a:solidFill>
                  <a:schemeClr val="lt1"/>
                </a:solidFill>
                <a:latin typeface="Arial"/>
                <a:ea typeface="Arial"/>
                <a:cs typeface="Arial"/>
                <a:sym typeface="Arial"/>
              </a:defRPr>
            </a:lvl9pPr>
          </a:lstStyle>
          <a:p/>
        </p:txBody>
      </p:sp>
      <p:sp>
        <p:nvSpPr>
          <p:cNvPr id="308" name="Google Shape;308;p72"/>
          <p:cNvSpPr txBox="1"/>
          <p:nvPr>
            <p:ph idx="3" type="body"/>
          </p:nvPr>
        </p:nvSpPr>
        <p:spPr>
          <a:xfrm>
            <a:off x="5009450" y="2019092"/>
            <a:ext cx="3427800" cy="1990500"/>
          </a:xfrm>
          <a:prstGeom prst="rect">
            <a:avLst/>
          </a:prstGeom>
          <a:noFill/>
          <a:ln>
            <a:noFill/>
          </a:ln>
        </p:spPr>
        <p:txBody>
          <a:bodyPr anchorCtr="0" anchor="t" bIns="0" lIns="0" spcFirstLastPara="1" rIns="0" wrap="square" tIns="0">
            <a:noAutofit/>
          </a:bodyPr>
          <a:lstStyle>
            <a:lvl1pPr indent="-336550" lvl="0" marL="457200" marR="0" rtl="0" algn="l">
              <a:lnSpc>
                <a:spcPct val="100000"/>
              </a:lnSpc>
              <a:spcBef>
                <a:spcPts val="0"/>
              </a:spcBef>
              <a:spcAft>
                <a:spcPts val="0"/>
              </a:spcAft>
              <a:buClr>
                <a:schemeClr val="lt1"/>
              </a:buClr>
              <a:buSzPts val="1700"/>
              <a:buFont typeface="Arial"/>
              <a:buChar char="●"/>
              <a:defRPr b="0" i="0" sz="1700" u="none" cap="none" strike="noStrike">
                <a:solidFill>
                  <a:schemeClr val="lt1"/>
                </a:solidFill>
                <a:latin typeface="Arial"/>
                <a:ea typeface="Arial"/>
                <a:cs typeface="Arial"/>
                <a:sym typeface="Arial"/>
              </a:defRPr>
            </a:lvl1pPr>
            <a:lvl2pPr indent="-336550" lvl="1" marL="914400" marR="0" rtl="0" algn="l">
              <a:lnSpc>
                <a:spcPct val="100000"/>
              </a:lnSpc>
              <a:spcBef>
                <a:spcPts val="0"/>
              </a:spcBef>
              <a:spcAft>
                <a:spcPts val="0"/>
              </a:spcAft>
              <a:buClr>
                <a:schemeClr val="lt1"/>
              </a:buClr>
              <a:buSzPts val="1700"/>
              <a:buFont typeface="Arial"/>
              <a:buChar char="○"/>
              <a:defRPr b="0" i="0" sz="1700" u="none" cap="none" strike="noStrike">
                <a:solidFill>
                  <a:schemeClr val="lt1"/>
                </a:solidFill>
                <a:latin typeface="Arial"/>
                <a:ea typeface="Arial"/>
                <a:cs typeface="Arial"/>
                <a:sym typeface="Arial"/>
              </a:defRPr>
            </a:lvl2pPr>
            <a:lvl3pPr indent="-336550" lvl="2" marL="1371600" marR="0" rtl="0" algn="l">
              <a:lnSpc>
                <a:spcPct val="100000"/>
              </a:lnSpc>
              <a:spcBef>
                <a:spcPts val="0"/>
              </a:spcBef>
              <a:spcAft>
                <a:spcPts val="0"/>
              </a:spcAft>
              <a:buClr>
                <a:schemeClr val="lt1"/>
              </a:buClr>
              <a:buSzPts val="1700"/>
              <a:buFont typeface="Arial"/>
              <a:buChar char="■"/>
              <a:defRPr b="0" i="0" sz="1700" u="none" cap="none" strike="noStrike">
                <a:solidFill>
                  <a:schemeClr val="lt1"/>
                </a:solidFill>
                <a:latin typeface="Arial"/>
                <a:ea typeface="Arial"/>
                <a:cs typeface="Arial"/>
                <a:sym typeface="Arial"/>
              </a:defRPr>
            </a:lvl3pPr>
            <a:lvl4pPr indent="-336550" lvl="3" marL="1828800" marR="0" rtl="0" algn="l">
              <a:lnSpc>
                <a:spcPct val="100000"/>
              </a:lnSpc>
              <a:spcBef>
                <a:spcPts val="0"/>
              </a:spcBef>
              <a:spcAft>
                <a:spcPts val="0"/>
              </a:spcAft>
              <a:buClr>
                <a:schemeClr val="lt1"/>
              </a:buClr>
              <a:buSzPts val="1700"/>
              <a:buFont typeface="Arial"/>
              <a:buChar char="●"/>
              <a:defRPr b="0" i="0" sz="1700" u="none" cap="none" strike="noStrike">
                <a:solidFill>
                  <a:schemeClr val="lt1"/>
                </a:solidFill>
                <a:latin typeface="Arial"/>
                <a:ea typeface="Arial"/>
                <a:cs typeface="Arial"/>
                <a:sym typeface="Arial"/>
              </a:defRPr>
            </a:lvl4pPr>
            <a:lvl5pPr indent="-336550" lvl="4" marL="2286000" marR="0" rtl="0" algn="l">
              <a:lnSpc>
                <a:spcPct val="100000"/>
              </a:lnSpc>
              <a:spcBef>
                <a:spcPts val="0"/>
              </a:spcBef>
              <a:spcAft>
                <a:spcPts val="0"/>
              </a:spcAft>
              <a:buClr>
                <a:schemeClr val="lt1"/>
              </a:buClr>
              <a:buSzPts val="1700"/>
              <a:buFont typeface="Arial"/>
              <a:buChar char="○"/>
              <a:defRPr b="0" i="0" sz="1700" u="none" cap="none" strike="noStrike">
                <a:solidFill>
                  <a:schemeClr val="lt1"/>
                </a:solidFill>
                <a:latin typeface="Arial"/>
                <a:ea typeface="Arial"/>
                <a:cs typeface="Arial"/>
                <a:sym typeface="Arial"/>
              </a:defRPr>
            </a:lvl5pPr>
            <a:lvl6pPr indent="-336550" lvl="5" marL="2743200" marR="0" rtl="0" algn="l">
              <a:lnSpc>
                <a:spcPct val="100000"/>
              </a:lnSpc>
              <a:spcBef>
                <a:spcPts val="0"/>
              </a:spcBef>
              <a:spcAft>
                <a:spcPts val="0"/>
              </a:spcAft>
              <a:buClr>
                <a:schemeClr val="lt1"/>
              </a:buClr>
              <a:buSzPts val="1700"/>
              <a:buFont typeface="Arial"/>
              <a:buChar char="■"/>
              <a:defRPr b="0" i="0" sz="1700" u="none" cap="none" strike="noStrike">
                <a:solidFill>
                  <a:schemeClr val="lt1"/>
                </a:solidFill>
                <a:latin typeface="Arial"/>
                <a:ea typeface="Arial"/>
                <a:cs typeface="Arial"/>
                <a:sym typeface="Arial"/>
              </a:defRPr>
            </a:lvl6pPr>
            <a:lvl7pPr indent="-336550" lvl="6" marL="3200400" marR="0" rtl="0" algn="l">
              <a:lnSpc>
                <a:spcPct val="100000"/>
              </a:lnSpc>
              <a:spcBef>
                <a:spcPts val="0"/>
              </a:spcBef>
              <a:spcAft>
                <a:spcPts val="0"/>
              </a:spcAft>
              <a:buClr>
                <a:schemeClr val="lt1"/>
              </a:buClr>
              <a:buSzPts val="1700"/>
              <a:buFont typeface="Arial"/>
              <a:buChar char="●"/>
              <a:defRPr b="0" i="0" sz="1700" u="none" cap="none" strike="noStrike">
                <a:solidFill>
                  <a:schemeClr val="lt1"/>
                </a:solidFill>
                <a:latin typeface="Arial"/>
                <a:ea typeface="Arial"/>
                <a:cs typeface="Arial"/>
                <a:sym typeface="Arial"/>
              </a:defRPr>
            </a:lvl7pPr>
            <a:lvl8pPr indent="-336550" lvl="7" marL="3657600" marR="0" rtl="0" algn="l">
              <a:lnSpc>
                <a:spcPct val="100000"/>
              </a:lnSpc>
              <a:spcBef>
                <a:spcPts val="0"/>
              </a:spcBef>
              <a:spcAft>
                <a:spcPts val="0"/>
              </a:spcAft>
              <a:buClr>
                <a:schemeClr val="lt1"/>
              </a:buClr>
              <a:buSzPts val="1700"/>
              <a:buFont typeface="Arial"/>
              <a:buChar char="○"/>
              <a:defRPr b="0" i="0" sz="1700" u="none" cap="none" strike="noStrike">
                <a:solidFill>
                  <a:schemeClr val="lt1"/>
                </a:solidFill>
                <a:latin typeface="Arial"/>
                <a:ea typeface="Arial"/>
                <a:cs typeface="Arial"/>
                <a:sym typeface="Arial"/>
              </a:defRPr>
            </a:lvl8pPr>
            <a:lvl9pPr indent="-336550" lvl="8" marL="4114800" marR="0" rtl="0" algn="l">
              <a:lnSpc>
                <a:spcPct val="100000"/>
              </a:lnSpc>
              <a:spcBef>
                <a:spcPts val="0"/>
              </a:spcBef>
              <a:spcAft>
                <a:spcPts val="0"/>
              </a:spcAft>
              <a:buClr>
                <a:schemeClr val="lt1"/>
              </a:buClr>
              <a:buSzPts val="1700"/>
              <a:buFont typeface="Arial"/>
              <a:buChar char="■"/>
              <a:defRPr b="0" i="0" sz="17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CUSTOM_8">
    <p:bg>
      <p:bgPr>
        <a:solidFill>
          <a:schemeClr val="accent6"/>
        </a:solidFill>
      </p:bgPr>
    </p:bg>
    <p:spTree>
      <p:nvGrpSpPr>
        <p:cNvPr id="24" name="Shape 24"/>
        <p:cNvGrpSpPr/>
        <p:nvPr/>
      </p:nvGrpSpPr>
      <p:grpSpPr>
        <a:xfrm>
          <a:off x="0" y="0"/>
          <a:ext cx="0" cy="0"/>
          <a:chOff x="0" y="0"/>
          <a:chExt cx="0" cy="0"/>
        </a:xfrm>
      </p:grpSpPr>
      <p:sp>
        <p:nvSpPr>
          <p:cNvPr id="25" name="Google Shape;25;p46"/>
          <p:cNvSpPr/>
          <p:nvPr/>
        </p:nvSpPr>
        <p:spPr>
          <a:xfrm>
            <a:off x="0" y="0"/>
            <a:ext cx="3190500" cy="5143500"/>
          </a:xfrm>
          <a:prstGeom prst="rect">
            <a:avLst/>
          </a:prstGeom>
          <a:solidFill>
            <a:srgbClr val="00000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 name="Google Shape;26;p46"/>
          <p:cNvCxnSpPr/>
          <p:nvPr/>
        </p:nvCxnSpPr>
        <p:spPr>
          <a:xfrm>
            <a:off x="4572001" y="1310388"/>
            <a:ext cx="4155000" cy="0"/>
          </a:xfrm>
          <a:prstGeom prst="straightConnector1">
            <a:avLst/>
          </a:prstGeom>
          <a:noFill/>
          <a:ln cap="flat" cmpd="sng" w="28575">
            <a:solidFill>
              <a:srgbClr val="95BF47"/>
            </a:solidFill>
            <a:prstDash val="solid"/>
            <a:miter lim="400000"/>
            <a:headEnd len="sm" w="sm" type="none"/>
            <a:tailEnd len="sm" w="sm" type="none"/>
          </a:ln>
        </p:spPr>
      </p:cxnSp>
      <p:cxnSp>
        <p:nvCxnSpPr>
          <p:cNvPr id="27" name="Google Shape;27;p46"/>
          <p:cNvCxnSpPr/>
          <p:nvPr/>
        </p:nvCxnSpPr>
        <p:spPr>
          <a:xfrm>
            <a:off x="4572001" y="1909525"/>
            <a:ext cx="4155000" cy="0"/>
          </a:xfrm>
          <a:prstGeom prst="straightConnector1">
            <a:avLst/>
          </a:prstGeom>
          <a:noFill/>
          <a:ln cap="flat" cmpd="sng" w="28575">
            <a:solidFill>
              <a:srgbClr val="95BF47"/>
            </a:solidFill>
            <a:prstDash val="solid"/>
            <a:miter lim="400000"/>
            <a:headEnd len="sm" w="sm" type="none"/>
            <a:tailEnd len="sm" w="sm" type="none"/>
          </a:ln>
        </p:spPr>
      </p:cxnSp>
      <p:cxnSp>
        <p:nvCxnSpPr>
          <p:cNvPr id="28" name="Google Shape;28;p46"/>
          <p:cNvCxnSpPr/>
          <p:nvPr/>
        </p:nvCxnSpPr>
        <p:spPr>
          <a:xfrm>
            <a:off x="4572001" y="2508663"/>
            <a:ext cx="4155000" cy="0"/>
          </a:xfrm>
          <a:prstGeom prst="straightConnector1">
            <a:avLst/>
          </a:prstGeom>
          <a:noFill/>
          <a:ln cap="flat" cmpd="sng" w="28575">
            <a:solidFill>
              <a:srgbClr val="95BF47"/>
            </a:solidFill>
            <a:prstDash val="solid"/>
            <a:miter lim="400000"/>
            <a:headEnd len="sm" w="sm" type="none"/>
            <a:tailEnd len="sm" w="sm" type="none"/>
          </a:ln>
        </p:spPr>
      </p:cxnSp>
      <p:cxnSp>
        <p:nvCxnSpPr>
          <p:cNvPr id="29" name="Google Shape;29;p46"/>
          <p:cNvCxnSpPr/>
          <p:nvPr/>
        </p:nvCxnSpPr>
        <p:spPr>
          <a:xfrm>
            <a:off x="4572001" y="3107800"/>
            <a:ext cx="4155000" cy="0"/>
          </a:xfrm>
          <a:prstGeom prst="straightConnector1">
            <a:avLst/>
          </a:prstGeom>
          <a:noFill/>
          <a:ln cap="flat" cmpd="sng" w="28575">
            <a:solidFill>
              <a:srgbClr val="95BF47"/>
            </a:solidFill>
            <a:prstDash val="solid"/>
            <a:miter lim="400000"/>
            <a:headEnd len="sm" w="sm" type="none"/>
            <a:tailEnd len="sm" w="sm" type="none"/>
          </a:ln>
        </p:spPr>
      </p:cxnSp>
      <p:cxnSp>
        <p:nvCxnSpPr>
          <p:cNvPr id="30" name="Google Shape;30;p46"/>
          <p:cNvCxnSpPr/>
          <p:nvPr/>
        </p:nvCxnSpPr>
        <p:spPr>
          <a:xfrm>
            <a:off x="4572001" y="3706938"/>
            <a:ext cx="4155000" cy="0"/>
          </a:xfrm>
          <a:prstGeom prst="straightConnector1">
            <a:avLst/>
          </a:prstGeom>
          <a:noFill/>
          <a:ln cap="flat" cmpd="sng" w="28575">
            <a:solidFill>
              <a:srgbClr val="95BF47"/>
            </a:solidFill>
            <a:prstDash val="solid"/>
            <a:miter lim="400000"/>
            <a:headEnd len="sm" w="sm" type="none"/>
            <a:tailEnd len="sm" w="sm" type="none"/>
          </a:ln>
        </p:spPr>
      </p:cxnSp>
      <p:cxnSp>
        <p:nvCxnSpPr>
          <p:cNvPr id="31" name="Google Shape;31;p46"/>
          <p:cNvCxnSpPr/>
          <p:nvPr/>
        </p:nvCxnSpPr>
        <p:spPr>
          <a:xfrm>
            <a:off x="4572001" y="4306075"/>
            <a:ext cx="4155000" cy="0"/>
          </a:xfrm>
          <a:prstGeom prst="straightConnector1">
            <a:avLst/>
          </a:prstGeom>
          <a:noFill/>
          <a:ln cap="flat" cmpd="sng" w="28575">
            <a:solidFill>
              <a:srgbClr val="95BF47"/>
            </a:solidFill>
            <a:prstDash val="solid"/>
            <a:miter lim="400000"/>
            <a:headEnd len="sm" w="sm" type="none"/>
            <a:tailEnd len="sm" w="sm" type="none"/>
          </a:ln>
        </p:spPr>
      </p:cxnSp>
      <p:sp>
        <p:nvSpPr>
          <p:cNvPr id="32" name="Google Shape;32;p46"/>
          <p:cNvSpPr txBox="1"/>
          <p:nvPr/>
        </p:nvSpPr>
        <p:spPr>
          <a:xfrm>
            <a:off x="427350" y="427350"/>
            <a:ext cx="2763000" cy="369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FFFFFF"/>
                </a:solidFill>
                <a:latin typeface="Arial"/>
                <a:ea typeface="Arial"/>
                <a:cs typeface="Arial"/>
                <a:sym typeface="Arial"/>
              </a:rPr>
              <a:t>Agenda</a:t>
            </a:r>
            <a:endParaRPr b="1" i="0" sz="2400" u="none" cap="none" strike="noStrike">
              <a:solidFill>
                <a:srgbClr val="FFFFFF"/>
              </a:solidFill>
              <a:latin typeface="Arial"/>
              <a:ea typeface="Arial"/>
              <a:cs typeface="Arial"/>
              <a:sym typeface="Arial"/>
            </a:endParaRPr>
          </a:p>
        </p:txBody>
      </p:sp>
      <p:sp>
        <p:nvSpPr>
          <p:cNvPr id="33" name="Google Shape;33;p46"/>
          <p:cNvSpPr txBox="1"/>
          <p:nvPr>
            <p:ph type="title"/>
          </p:nvPr>
        </p:nvSpPr>
        <p:spPr>
          <a:xfrm>
            <a:off x="4572000" y="1473756"/>
            <a:ext cx="345600" cy="2724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9pPr>
          </a:lstStyle>
          <a:p/>
        </p:txBody>
      </p:sp>
      <p:sp>
        <p:nvSpPr>
          <p:cNvPr id="34" name="Google Shape;34;p46"/>
          <p:cNvSpPr txBox="1"/>
          <p:nvPr>
            <p:ph idx="2" type="title"/>
          </p:nvPr>
        </p:nvSpPr>
        <p:spPr>
          <a:xfrm>
            <a:off x="4572000" y="2072888"/>
            <a:ext cx="345600" cy="2724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9pPr>
          </a:lstStyle>
          <a:p/>
        </p:txBody>
      </p:sp>
      <p:sp>
        <p:nvSpPr>
          <p:cNvPr id="35" name="Google Shape;35;p46"/>
          <p:cNvSpPr txBox="1"/>
          <p:nvPr>
            <p:ph idx="3" type="title"/>
          </p:nvPr>
        </p:nvSpPr>
        <p:spPr>
          <a:xfrm>
            <a:off x="4572000" y="2672031"/>
            <a:ext cx="345600" cy="2724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9pPr>
          </a:lstStyle>
          <a:p/>
        </p:txBody>
      </p:sp>
      <p:sp>
        <p:nvSpPr>
          <p:cNvPr id="36" name="Google Shape;36;p46"/>
          <p:cNvSpPr txBox="1"/>
          <p:nvPr>
            <p:ph idx="4" type="title"/>
          </p:nvPr>
        </p:nvSpPr>
        <p:spPr>
          <a:xfrm>
            <a:off x="4572000" y="3271163"/>
            <a:ext cx="345600" cy="2724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9pPr>
          </a:lstStyle>
          <a:p/>
        </p:txBody>
      </p:sp>
      <p:sp>
        <p:nvSpPr>
          <p:cNvPr id="37" name="Google Shape;37;p46"/>
          <p:cNvSpPr txBox="1"/>
          <p:nvPr>
            <p:ph idx="5" type="title"/>
          </p:nvPr>
        </p:nvSpPr>
        <p:spPr>
          <a:xfrm>
            <a:off x="4572000" y="3870306"/>
            <a:ext cx="345600" cy="2724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9pPr>
          </a:lstStyle>
          <a:p/>
        </p:txBody>
      </p:sp>
      <p:sp>
        <p:nvSpPr>
          <p:cNvPr id="38" name="Google Shape;38;p46"/>
          <p:cNvSpPr txBox="1"/>
          <p:nvPr>
            <p:ph idx="6" type="title"/>
          </p:nvPr>
        </p:nvSpPr>
        <p:spPr>
          <a:xfrm>
            <a:off x="4572000" y="4469438"/>
            <a:ext cx="345600" cy="2724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200"/>
              <a:buFont typeface="Arial"/>
              <a:buNone/>
              <a:defRPr b="0" i="0" sz="2200" u="none" cap="none" strike="noStrike">
                <a:solidFill>
                  <a:srgbClr val="000000"/>
                </a:solidFill>
                <a:latin typeface="Arial"/>
                <a:ea typeface="Arial"/>
                <a:cs typeface="Arial"/>
                <a:sym typeface="Arial"/>
              </a:defRPr>
            </a:lvl9pPr>
          </a:lstStyle>
          <a:p/>
        </p:txBody>
      </p:sp>
      <p:sp>
        <p:nvSpPr>
          <p:cNvPr id="39" name="Google Shape;39;p46"/>
          <p:cNvSpPr txBox="1"/>
          <p:nvPr>
            <p:ph idx="7" type="title"/>
          </p:nvPr>
        </p:nvSpPr>
        <p:spPr>
          <a:xfrm>
            <a:off x="6479238" y="1473763"/>
            <a:ext cx="2237400" cy="272400"/>
          </a:xfrm>
          <a:prstGeom prst="rect">
            <a:avLst/>
          </a:prstGeom>
          <a:noFill/>
          <a:ln>
            <a:noFill/>
          </a:ln>
        </p:spPr>
        <p:txBody>
          <a:bodyPr anchorCtr="0" anchor="ctr" bIns="45725" lIns="45725" spcFirstLastPara="1" rIns="45725" wrap="square" tIns="45725">
            <a:noAutofit/>
          </a:bodyPr>
          <a:lstStyle>
            <a:lvl1pPr lvl="0" marR="0" rt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40" name="Google Shape;40;p46"/>
          <p:cNvSpPr txBox="1"/>
          <p:nvPr>
            <p:ph idx="8" type="title"/>
          </p:nvPr>
        </p:nvSpPr>
        <p:spPr>
          <a:xfrm>
            <a:off x="6479238" y="2072893"/>
            <a:ext cx="2237400" cy="272400"/>
          </a:xfrm>
          <a:prstGeom prst="rect">
            <a:avLst/>
          </a:prstGeom>
          <a:noFill/>
          <a:ln>
            <a:noFill/>
          </a:ln>
        </p:spPr>
        <p:txBody>
          <a:bodyPr anchorCtr="0" anchor="ctr" bIns="45725" lIns="45725" spcFirstLastPara="1" rIns="45725" wrap="square" tIns="45725">
            <a:noAutofit/>
          </a:bodyPr>
          <a:lstStyle>
            <a:lvl1pPr lvl="0" marR="0" rt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41" name="Google Shape;41;p46"/>
          <p:cNvSpPr txBox="1"/>
          <p:nvPr>
            <p:ph idx="9" type="title"/>
          </p:nvPr>
        </p:nvSpPr>
        <p:spPr>
          <a:xfrm>
            <a:off x="6479238" y="2672035"/>
            <a:ext cx="2237400" cy="272400"/>
          </a:xfrm>
          <a:prstGeom prst="rect">
            <a:avLst/>
          </a:prstGeom>
          <a:noFill/>
          <a:ln>
            <a:noFill/>
          </a:ln>
        </p:spPr>
        <p:txBody>
          <a:bodyPr anchorCtr="0" anchor="ctr" bIns="45725" lIns="45725" spcFirstLastPara="1" rIns="45725" wrap="square" tIns="45725">
            <a:noAutofit/>
          </a:bodyPr>
          <a:lstStyle>
            <a:lvl1pPr lvl="0" marR="0" rt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42" name="Google Shape;42;p46"/>
          <p:cNvSpPr txBox="1"/>
          <p:nvPr>
            <p:ph idx="13" type="title"/>
          </p:nvPr>
        </p:nvSpPr>
        <p:spPr>
          <a:xfrm>
            <a:off x="6479238" y="3271165"/>
            <a:ext cx="2237400" cy="272400"/>
          </a:xfrm>
          <a:prstGeom prst="rect">
            <a:avLst/>
          </a:prstGeom>
          <a:noFill/>
          <a:ln>
            <a:noFill/>
          </a:ln>
        </p:spPr>
        <p:txBody>
          <a:bodyPr anchorCtr="0" anchor="ctr" bIns="45725" lIns="45725" spcFirstLastPara="1" rIns="45725" wrap="square" tIns="45725">
            <a:noAutofit/>
          </a:bodyPr>
          <a:lstStyle>
            <a:lvl1pPr lvl="0" marR="0" rt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43" name="Google Shape;43;p46"/>
          <p:cNvSpPr txBox="1"/>
          <p:nvPr>
            <p:ph idx="14" type="title"/>
          </p:nvPr>
        </p:nvSpPr>
        <p:spPr>
          <a:xfrm>
            <a:off x="6479238" y="3870308"/>
            <a:ext cx="2237400" cy="272400"/>
          </a:xfrm>
          <a:prstGeom prst="rect">
            <a:avLst/>
          </a:prstGeom>
          <a:noFill/>
          <a:ln>
            <a:noFill/>
          </a:ln>
        </p:spPr>
        <p:txBody>
          <a:bodyPr anchorCtr="0" anchor="ctr" bIns="45725" lIns="45725" spcFirstLastPara="1" rIns="45725" wrap="square" tIns="45725">
            <a:noAutofit/>
          </a:bodyPr>
          <a:lstStyle>
            <a:lvl1pPr lvl="0" marR="0" rt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44" name="Google Shape;44;p46"/>
          <p:cNvSpPr txBox="1"/>
          <p:nvPr>
            <p:ph idx="15" type="title"/>
          </p:nvPr>
        </p:nvSpPr>
        <p:spPr>
          <a:xfrm>
            <a:off x="6479238" y="4469438"/>
            <a:ext cx="2237400" cy="272400"/>
          </a:xfrm>
          <a:prstGeom prst="rect">
            <a:avLst/>
          </a:prstGeom>
          <a:noFill/>
          <a:ln>
            <a:noFill/>
          </a:ln>
        </p:spPr>
        <p:txBody>
          <a:bodyPr anchorCtr="0" anchor="ctr" bIns="45725" lIns="45725" spcFirstLastPara="1" rIns="45725" wrap="square" tIns="45725">
            <a:noAutofit/>
          </a:bodyPr>
          <a:lstStyle>
            <a:lvl1pPr lvl="0" marR="0" rt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Content">
  <p:cSld name="CUSTOM_16">
    <p:bg>
      <p:bgPr>
        <a:solidFill>
          <a:schemeClr val="dk1"/>
        </a:solidFill>
      </p:bgPr>
    </p:bg>
    <p:spTree>
      <p:nvGrpSpPr>
        <p:cNvPr id="309" name="Shape 309"/>
        <p:cNvGrpSpPr/>
        <p:nvPr/>
      </p:nvGrpSpPr>
      <p:grpSpPr>
        <a:xfrm>
          <a:off x="0" y="0"/>
          <a:ext cx="0" cy="0"/>
          <a:chOff x="0" y="0"/>
          <a:chExt cx="0" cy="0"/>
        </a:xfrm>
      </p:grpSpPr>
      <p:sp>
        <p:nvSpPr>
          <p:cNvPr id="310" name="Google Shape;310;p73"/>
          <p:cNvSpPr txBox="1"/>
          <p:nvPr>
            <p:ph idx="1" type="body"/>
          </p:nvPr>
        </p:nvSpPr>
        <p:spPr>
          <a:xfrm>
            <a:off x="431975" y="427400"/>
            <a:ext cx="6903000" cy="4288800"/>
          </a:xfrm>
          <a:prstGeom prst="rect">
            <a:avLst/>
          </a:prstGeom>
          <a:noFill/>
          <a:ln>
            <a:noFill/>
          </a:ln>
        </p:spPr>
        <p:txBody>
          <a:bodyPr anchorCtr="0" anchor="ctr" bIns="45725" lIns="45725" spcFirstLastPara="1" rIns="45725" wrap="square" tIns="45725">
            <a:noAutofit/>
          </a:bodyPr>
          <a:lstStyle>
            <a:lvl1pPr indent="-368300" lvl="0" marL="457200" marR="0" rtl="0" algn="l">
              <a:lnSpc>
                <a:spcPct val="100000"/>
              </a:lnSpc>
              <a:spcBef>
                <a:spcPts val="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1pPr>
            <a:lvl2pPr indent="-368300" lvl="1" marL="914400" marR="0" rtl="0" algn="l">
              <a:lnSpc>
                <a:spcPct val="100000"/>
              </a:lnSpc>
              <a:spcBef>
                <a:spcPts val="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2pPr>
            <a:lvl3pPr indent="-368300" lvl="2" marL="1371600" marR="0" rtl="0" algn="l">
              <a:lnSpc>
                <a:spcPct val="100000"/>
              </a:lnSpc>
              <a:spcBef>
                <a:spcPts val="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3pPr>
            <a:lvl4pPr indent="-368300" lvl="3" marL="1828800" marR="0" rtl="0" algn="l">
              <a:lnSpc>
                <a:spcPct val="100000"/>
              </a:lnSpc>
              <a:spcBef>
                <a:spcPts val="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4pPr>
            <a:lvl5pPr indent="-368300" lvl="4" marL="2286000" marR="0" rtl="0" algn="l">
              <a:lnSpc>
                <a:spcPct val="100000"/>
              </a:lnSpc>
              <a:spcBef>
                <a:spcPts val="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5pPr>
            <a:lvl6pPr indent="-368300" lvl="5" marL="2743200" marR="0" rtl="0" algn="l">
              <a:lnSpc>
                <a:spcPct val="100000"/>
              </a:lnSpc>
              <a:spcBef>
                <a:spcPts val="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6pPr>
            <a:lvl7pPr indent="-368300" lvl="6" marL="3200400" marR="0" rtl="0" algn="l">
              <a:lnSpc>
                <a:spcPct val="100000"/>
              </a:lnSpc>
              <a:spcBef>
                <a:spcPts val="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7pPr>
            <a:lvl8pPr indent="-368300" lvl="7" marL="3657600" marR="0" rtl="0" algn="l">
              <a:lnSpc>
                <a:spcPct val="100000"/>
              </a:lnSpc>
              <a:spcBef>
                <a:spcPts val="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8pPr>
            <a:lvl9pPr indent="-368300" lvl="8" marL="4114800" marR="0" rtl="0" algn="l">
              <a:lnSpc>
                <a:spcPct val="100000"/>
              </a:lnSpc>
              <a:spcBef>
                <a:spcPts val="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ategories">
  <p:cSld name="CUSTOM_17">
    <p:spTree>
      <p:nvGrpSpPr>
        <p:cNvPr id="311" name="Shape 311"/>
        <p:cNvGrpSpPr/>
        <p:nvPr/>
      </p:nvGrpSpPr>
      <p:grpSpPr>
        <a:xfrm>
          <a:off x="0" y="0"/>
          <a:ext cx="0" cy="0"/>
          <a:chOff x="0" y="0"/>
          <a:chExt cx="0" cy="0"/>
        </a:xfrm>
      </p:grpSpPr>
      <p:cxnSp>
        <p:nvCxnSpPr>
          <p:cNvPr id="312" name="Google Shape;312;p74"/>
          <p:cNvCxnSpPr/>
          <p:nvPr/>
        </p:nvCxnSpPr>
        <p:spPr>
          <a:xfrm>
            <a:off x="3783375" y="993238"/>
            <a:ext cx="0" cy="3507000"/>
          </a:xfrm>
          <a:prstGeom prst="straightConnector1">
            <a:avLst/>
          </a:prstGeom>
          <a:noFill/>
          <a:ln cap="flat" cmpd="sng" w="28575">
            <a:solidFill>
              <a:srgbClr val="95BF47"/>
            </a:solidFill>
            <a:prstDash val="solid"/>
            <a:round/>
            <a:headEnd len="sm" w="sm" type="none"/>
            <a:tailEnd len="sm" w="sm" type="none"/>
          </a:ln>
        </p:spPr>
      </p:cxnSp>
      <p:sp>
        <p:nvSpPr>
          <p:cNvPr id="313" name="Google Shape;313;p74"/>
          <p:cNvSpPr txBox="1"/>
          <p:nvPr>
            <p:ph type="title"/>
          </p:nvPr>
        </p:nvSpPr>
        <p:spPr>
          <a:xfrm>
            <a:off x="427350" y="427350"/>
            <a:ext cx="3356100" cy="1431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999999"/>
              </a:buClr>
              <a:buSzPts val="900"/>
              <a:buFont typeface="Arial"/>
              <a:buNone/>
              <a:defRPr b="1" i="0" sz="900" u="none" cap="none" strike="noStrike">
                <a:solidFill>
                  <a:srgbClr val="999999"/>
                </a:solidFill>
                <a:latin typeface="Arial"/>
                <a:ea typeface="Arial"/>
                <a:cs typeface="Arial"/>
                <a:sym typeface="Arial"/>
              </a:defRPr>
            </a:lvl1pPr>
            <a:lvl2pPr lvl="1"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2pPr>
            <a:lvl3pPr lvl="2"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3pPr>
            <a:lvl4pPr lvl="3"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4pPr>
            <a:lvl5pPr lvl="4"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5pPr>
            <a:lvl6pPr lvl="5"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6pPr>
            <a:lvl7pPr lvl="6"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7pPr>
            <a:lvl8pPr lvl="7"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8pPr>
            <a:lvl9pPr lvl="8"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9pPr>
          </a:lstStyle>
          <a:p/>
        </p:txBody>
      </p:sp>
      <p:sp>
        <p:nvSpPr>
          <p:cNvPr id="314" name="Google Shape;314;p74"/>
          <p:cNvSpPr txBox="1"/>
          <p:nvPr>
            <p:ph idx="2" type="title"/>
          </p:nvPr>
        </p:nvSpPr>
        <p:spPr>
          <a:xfrm>
            <a:off x="427350" y="1194750"/>
            <a:ext cx="1381500" cy="5235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315" name="Google Shape;315;p74"/>
          <p:cNvSpPr txBox="1"/>
          <p:nvPr>
            <p:ph idx="1" type="body"/>
          </p:nvPr>
        </p:nvSpPr>
        <p:spPr>
          <a:xfrm>
            <a:off x="427350" y="2034713"/>
            <a:ext cx="1381500" cy="1609500"/>
          </a:xfrm>
          <a:prstGeom prst="rect">
            <a:avLst/>
          </a:prstGeom>
          <a:noFill/>
          <a:ln>
            <a:noFill/>
          </a:ln>
        </p:spPr>
        <p:txBody>
          <a:bodyPr anchorCtr="0" anchor="t" bIns="0" lIns="0" spcFirstLastPara="1" rIns="0" wrap="square" tIns="0">
            <a:noAutofit/>
          </a:bodyPr>
          <a:lstStyle>
            <a:lvl1pPr indent="-273050" lvl="0" marL="4572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1pPr>
            <a:lvl2pPr indent="-273050" lvl="1" marL="9144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2pPr>
            <a:lvl3pPr indent="-273050" lvl="2" marL="13716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3pPr>
            <a:lvl4pPr indent="-273050" lvl="3" marL="18288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4pPr>
            <a:lvl5pPr indent="-273050" lvl="4" marL="22860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5pPr>
            <a:lvl6pPr indent="-273050" lvl="5" marL="27432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6pPr>
            <a:lvl7pPr indent="-273050" lvl="6" marL="32004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7pPr>
            <a:lvl8pPr indent="-273050" lvl="7" marL="36576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8pPr>
            <a:lvl9pPr indent="-273050" lvl="8" marL="41148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9pPr>
          </a:lstStyle>
          <a:p/>
        </p:txBody>
      </p:sp>
      <p:sp>
        <p:nvSpPr>
          <p:cNvPr id="316" name="Google Shape;316;p74"/>
          <p:cNvSpPr txBox="1"/>
          <p:nvPr>
            <p:ph idx="3" type="title"/>
          </p:nvPr>
        </p:nvSpPr>
        <p:spPr>
          <a:xfrm>
            <a:off x="2004788" y="1194750"/>
            <a:ext cx="1381500" cy="5235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317" name="Google Shape;317;p74"/>
          <p:cNvSpPr txBox="1"/>
          <p:nvPr>
            <p:ph idx="4" type="body"/>
          </p:nvPr>
        </p:nvSpPr>
        <p:spPr>
          <a:xfrm>
            <a:off x="2004788" y="2034713"/>
            <a:ext cx="1381500" cy="1609500"/>
          </a:xfrm>
          <a:prstGeom prst="rect">
            <a:avLst/>
          </a:prstGeom>
          <a:noFill/>
          <a:ln>
            <a:noFill/>
          </a:ln>
        </p:spPr>
        <p:txBody>
          <a:bodyPr anchorCtr="0" anchor="t" bIns="0" lIns="0" spcFirstLastPara="1" rIns="0" wrap="square" tIns="0">
            <a:noAutofit/>
          </a:bodyPr>
          <a:lstStyle>
            <a:lvl1pPr indent="-273050" lvl="0" marL="4572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1pPr>
            <a:lvl2pPr indent="-273050" lvl="1" marL="9144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2pPr>
            <a:lvl3pPr indent="-273050" lvl="2" marL="13716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3pPr>
            <a:lvl4pPr indent="-273050" lvl="3" marL="18288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4pPr>
            <a:lvl5pPr indent="-273050" lvl="4" marL="22860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5pPr>
            <a:lvl6pPr indent="-273050" lvl="5" marL="27432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6pPr>
            <a:lvl7pPr indent="-273050" lvl="6" marL="32004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7pPr>
            <a:lvl8pPr indent="-273050" lvl="7" marL="36576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8pPr>
            <a:lvl9pPr indent="-273050" lvl="8" marL="41148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9pPr>
          </a:lstStyle>
          <a:p/>
        </p:txBody>
      </p:sp>
      <p:sp>
        <p:nvSpPr>
          <p:cNvPr id="318" name="Google Shape;318;p74"/>
          <p:cNvSpPr txBox="1"/>
          <p:nvPr>
            <p:ph idx="5" type="title"/>
          </p:nvPr>
        </p:nvSpPr>
        <p:spPr>
          <a:xfrm>
            <a:off x="4180463" y="1194750"/>
            <a:ext cx="1381500" cy="5235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319" name="Google Shape;319;p74"/>
          <p:cNvSpPr txBox="1"/>
          <p:nvPr>
            <p:ph idx="6" type="body"/>
          </p:nvPr>
        </p:nvSpPr>
        <p:spPr>
          <a:xfrm>
            <a:off x="4180463" y="2034713"/>
            <a:ext cx="1381500" cy="1609500"/>
          </a:xfrm>
          <a:prstGeom prst="rect">
            <a:avLst/>
          </a:prstGeom>
          <a:noFill/>
          <a:ln>
            <a:noFill/>
          </a:ln>
        </p:spPr>
        <p:txBody>
          <a:bodyPr anchorCtr="0" anchor="t" bIns="0" lIns="0" spcFirstLastPara="1" rIns="0" wrap="square" tIns="0">
            <a:noAutofit/>
          </a:bodyPr>
          <a:lstStyle>
            <a:lvl1pPr indent="-273050" lvl="0" marL="4572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1pPr>
            <a:lvl2pPr indent="-273050" lvl="1" marL="9144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2pPr>
            <a:lvl3pPr indent="-273050" lvl="2" marL="13716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3pPr>
            <a:lvl4pPr indent="-273050" lvl="3" marL="18288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4pPr>
            <a:lvl5pPr indent="-273050" lvl="4" marL="22860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5pPr>
            <a:lvl6pPr indent="-273050" lvl="5" marL="27432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6pPr>
            <a:lvl7pPr indent="-273050" lvl="6" marL="32004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7pPr>
            <a:lvl8pPr indent="-273050" lvl="7" marL="36576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8pPr>
            <a:lvl9pPr indent="-273050" lvl="8" marL="41148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9pPr>
          </a:lstStyle>
          <a:p/>
        </p:txBody>
      </p:sp>
      <p:sp>
        <p:nvSpPr>
          <p:cNvPr id="320" name="Google Shape;320;p74"/>
          <p:cNvSpPr txBox="1"/>
          <p:nvPr>
            <p:ph idx="7" type="title"/>
          </p:nvPr>
        </p:nvSpPr>
        <p:spPr>
          <a:xfrm>
            <a:off x="7335050" y="1194750"/>
            <a:ext cx="1381500" cy="5235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321" name="Google Shape;321;p74"/>
          <p:cNvSpPr txBox="1"/>
          <p:nvPr>
            <p:ph idx="8" type="body"/>
          </p:nvPr>
        </p:nvSpPr>
        <p:spPr>
          <a:xfrm>
            <a:off x="7335050" y="2034713"/>
            <a:ext cx="1381500" cy="1609500"/>
          </a:xfrm>
          <a:prstGeom prst="rect">
            <a:avLst/>
          </a:prstGeom>
          <a:noFill/>
          <a:ln>
            <a:noFill/>
          </a:ln>
        </p:spPr>
        <p:txBody>
          <a:bodyPr anchorCtr="0" anchor="t" bIns="0" lIns="0" spcFirstLastPara="1" rIns="0" wrap="square" tIns="0">
            <a:noAutofit/>
          </a:bodyPr>
          <a:lstStyle>
            <a:lvl1pPr indent="-273050" lvl="0" marL="4572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1pPr>
            <a:lvl2pPr indent="-273050" lvl="1" marL="9144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2pPr>
            <a:lvl3pPr indent="-273050" lvl="2" marL="13716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3pPr>
            <a:lvl4pPr indent="-273050" lvl="3" marL="18288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4pPr>
            <a:lvl5pPr indent="-273050" lvl="4" marL="22860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5pPr>
            <a:lvl6pPr indent="-273050" lvl="5" marL="27432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6pPr>
            <a:lvl7pPr indent="-273050" lvl="6" marL="32004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7pPr>
            <a:lvl8pPr indent="-273050" lvl="7" marL="36576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8pPr>
            <a:lvl9pPr indent="-273050" lvl="8" marL="41148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9pPr>
          </a:lstStyle>
          <a:p/>
        </p:txBody>
      </p:sp>
      <p:sp>
        <p:nvSpPr>
          <p:cNvPr id="322" name="Google Shape;322;p74"/>
          <p:cNvSpPr txBox="1"/>
          <p:nvPr>
            <p:ph idx="9" type="title"/>
          </p:nvPr>
        </p:nvSpPr>
        <p:spPr>
          <a:xfrm>
            <a:off x="5757756" y="1194750"/>
            <a:ext cx="1381500" cy="5235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323" name="Google Shape;323;p74"/>
          <p:cNvSpPr txBox="1"/>
          <p:nvPr>
            <p:ph idx="13" type="body"/>
          </p:nvPr>
        </p:nvSpPr>
        <p:spPr>
          <a:xfrm>
            <a:off x="5757756" y="2034713"/>
            <a:ext cx="1381500" cy="1609500"/>
          </a:xfrm>
          <a:prstGeom prst="rect">
            <a:avLst/>
          </a:prstGeom>
          <a:noFill/>
          <a:ln>
            <a:noFill/>
          </a:ln>
        </p:spPr>
        <p:txBody>
          <a:bodyPr anchorCtr="0" anchor="t" bIns="0" lIns="0" spcFirstLastPara="1" rIns="0" wrap="square" tIns="0">
            <a:noAutofit/>
          </a:bodyPr>
          <a:lstStyle>
            <a:lvl1pPr indent="-273050" lvl="0" marL="4572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1pPr>
            <a:lvl2pPr indent="-273050" lvl="1" marL="9144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2pPr>
            <a:lvl3pPr indent="-273050" lvl="2" marL="13716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3pPr>
            <a:lvl4pPr indent="-273050" lvl="3" marL="18288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4pPr>
            <a:lvl5pPr indent="-273050" lvl="4" marL="22860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5pPr>
            <a:lvl6pPr indent="-273050" lvl="5" marL="27432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6pPr>
            <a:lvl7pPr indent="-273050" lvl="6" marL="32004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7pPr>
            <a:lvl8pPr indent="-273050" lvl="7" marL="36576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8pPr>
            <a:lvl9pPr indent="-273050" lvl="8" marL="41148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9pPr>
          </a:lstStyle>
          <a:p/>
        </p:txBody>
      </p:sp>
      <p:sp>
        <p:nvSpPr>
          <p:cNvPr id="324" name="Google Shape;324;p74"/>
          <p:cNvSpPr txBox="1"/>
          <p:nvPr>
            <p:ph idx="14" type="subTitle"/>
          </p:nvPr>
        </p:nvSpPr>
        <p:spPr>
          <a:xfrm>
            <a:off x="430575" y="4151038"/>
            <a:ext cx="2958900" cy="349200"/>
          </a:xfrm>
          <a:prstGeom prst="rect">
            <a:avLst/>
          </a:prstGeom>
          <a:solidFill>
            <a:schemeClr val="lt2"/>
          </a:solid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9pPr>
          </a:lstStyle>
          <a:p/>
        </p:txBody>
      </p:sp>
      <p:sp>
        <p:nvSpPr>
          <p:cNvPr id="325" name="Google Shape;325;p74"/>
          <p:cNvSpPr txBox="1"/>
          <p:nvPr>
            <p:ph idx="15" type="subTitle"/>
          </p:nvPr>
        </p:nvSpPr>
        <p:spPr>
          <a:xfrm>
            <a:off x="4180563" y="4151038"/>
            <a:ext cx="4536000" cy="349200"/>
          </a:xfrm>
          <a:prstGeom prst="rect">
            <a:avLst/>
          </a:prstGeom>
          <a:solidFill>
            <a:schemeClr val="accent6"/>
          </a:solid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chemeClr val="lt1"/>
              </a:buClr>
              <a:buSzPts val="900"/>
              <a:buFont typeface="Arial"/>
              <a:buNone/>
              <a:defRPr b="1" i="0" sz="9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900"/>
              <a:buFont typeface="Arial"/>
              <a:buNone/>
              <a:defRPr b="1" i="0" sz="9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900"/>
              <a:buFont typeface="Arial"/>
              <a:buNone/>
              <a:defRPr b="1" i="0" sz="9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900"/>
              <a:buFont typeface="Arial"/>
              <a:buNone/>
              <a:defRPr b="1" i="0" sz="9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900"/>
              <a:buFont typeface="Arial"/>
              <a:buNone/>
              <a:defRPr b="1" i="0" sz="9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900"/>
              <a:buFont typeface="Arial"/>
              <a:buNone/>
              <a:defRPr b="1" i="0" sz="9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900"/>
              <a:buFont typeface="Arial"/>
              <a:buNone/>
              <a:defRPr b="1" i="0" sz="9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900"/>
              <a:buFont typeface="Arial"/>
              <a:buNone/>
              <a:defRPr b="1" i="0" sz="9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900"/>
              <a:buFont typeface="Arial"/>
              <a:buNone/>
              <a:defRPr b="1" i="0" sz="9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2 Column + Image">
  <p:cSld name="CUSTOM_19">
    <p:spTree>
      <p:nvGrpSpPr>
        <p:cNvPr id="326" name="Shape 326"/>
        <p:cNvGrpSpPr/>
        <p:nvPr/>
      </p:nvGrpSpPr>
      <p:grpSpPr>
        <a:xfrm>
          <a:off x="0" y="0"/>
          <a:ext cx="0" cy="0"/>
          <a:chOff x="0" y="0"/>
          <a:chExt cx="0" cy="0"/>
        </a:xfrm>
      </p:grpSpPr>
      <p:sp>
        <p:nvSpPr>
          <p:cNvPr id="327" name="Google Shape;327;p75"/>
          <p:cNvSpPr txBox="1"/>
          <p:nvPr>
            <p:ph idx="1" type="body"/>
          </p:nvPr>
        </p:nvSpPr>
        <p:spPr>
          <a:xfrm>
            <a:off x="427350" y="1784763"/>
            <a:ext cx="2323800" cy="27867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328" name="Google Shape;328;p75"/>
          <p:cNvSpPr txBox="1"/>
          <p:nvPr>
            <p:ph idx="2" type="subTitle"/>
          </p:nvPr>
        </p:nvSpPr>
        <p:spPr>
          <a:xfrm>
            <a:off x="430698" y="1063113"/>
            <a:ext cx="2323800" cy="498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329" name="Google Shape;329;p75"/>
          <p:cNvSpPr txBox="1"/>
          <p:nvPr>
            <p:ph type="title"/>
          </p:nvPr>
        </p:nvSpPr>
        <p:spPr>
          <a:xfrm>
            <a:off x="427350" y="427350"/>
            <a:ext cx="5086800" cy="1431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999999"/>
              </a:buClr>
              <a:buSzPts val="900"/>
              <a:buFont typeface="Arial"/>
              <a:buNone/>
              <a:defRPr b="1" i="0" sz="900" u="none" cap="none" strike="noStrike">
                <a:solidFill>
                  <a:srgbClr val="999999"/>
                </a:solidFill>
                <a:latin typeface="Arial"/>
                <a:ea typeface="Arial"/>
                <a:cs typeface="Arial"/>
                <a:sym typeface="Arial"/>
              </a:defRPr>
            </a:lvl1pPr>
            <a:lvl2pPr lvl="1"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2pPr>
            <a:lvl3pPr lvl="2"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3pPr>
            <a:lvl4pPr lvl="3"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4pPr>
            <a:lvl5pPr lvl="4"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5pPr>
            <a:lvl6pPr lvl="5"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6pPr>
            <a:lvl7pPr lvl="6"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7pPr>
            <a:lvl8pPr lvl="7"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8pPr>
            <a:lvl9pPr lvl="8"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9pPr>
          </a:lstStyle>
          <a:p/>
        </p:txBody>
      </p:sp>
      <p:sp>
        <p:nvSpPr>
          <p:cNvPr id="330" name="Google Shape;330;p75"/>
          <p:cNvSpPr txBox="1"/>
          <p:nvPr>
            <p:ph idx="3" type="body"/>
          </p:nvPr>
        </p:nvSpPr>
        <p:spPr>
          <a:xfrm>
            <a:off x="3190400" y="1784763"/>
            <a:ext cx="2323800" cy="27867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331" name="Google Shape;331;p75"/>
          <p:cNvSpPr txBox="1"/>
          <p:nvPr>
            <p:ph idx="4" type="subTitle"/>
          </p:nvPr>
        </p:nvSpPr>
        <p:spPr>
          <a:xfrm>
            <a:off x="3193748" y="1063113"/>
            <a:ext cx="2323800" cy="498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332" name="Google Shape;332;p75"/>
          <p:cNvSpPr/>
          <p:nvPr>
            <p:ph idx="5" type="pic"/>
          </p:nvPr>
        </p:nvSpPr>
        <p:spPr>
          <a:xfrm>
            <a:off x="5947875" y="422725"/>
            <a:ext cx="2773200" cy="428880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Column">
  <p:cSld name="CUSTOM_21">
    <p:spTree>
      <p:nvGrpSpPr>
        <p:cNvPr id="333" name="Shape 333"/>
        <p:cNvGrpSpPr/>
        <p:nvPr/>
      </p:nvGrpSpPr>
      <p:grpSpPr>
        <a:xfrm>
          <a:off x="0" y="0"/>
          <a:ext cx="0" cy="0"/>
          <a:chOff x="0" y="0"/>
          <a:chExt cx="0" cy="0"/>
        </a:xfrm>
      </p:grpSpPr>
      <p:sp>
        <p:nvSpPr>
          <p:cNvPr id="334" name="Google Shape;334;p76"/>
          <p:cNvSpPr txBox="1"/>
          <p:nvPr>
            <p:ph idx="1" type="body"/>
          </p:nvPr>
        </p:nvSpPr>
        <p:spPr>
          <a:xfrm>
            <a:off x="427350" y="2675025"/>
            <a:ext cx="2323800" cy="19431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335" name="Google Shape;335;p76"/>
          <p:cNvSpPr txBox="1"/>
          <p:nvPr>
            <p:ph idx="2" type="subTitle"/>
          </p:nvPr>
        </p:nvSpPr>
        <p:spPr>
          <a:xfrm>
            <a:off x="430698" y="1953375"/>
            <a:ext cx="2323800" cy="498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
        <p:nvSpPr>
          <p:cNvPr id="336" name="Google Shape;336;p76"/>
          <p:cNvSpPr txBox="1"/>
          <p:nvPr>
            <p:ph idx="3" type="body"/>
          </p:nvPr>
        </p:nvSpPr>
        <p:spPr>
          <a:xfrm>
            <a:off x="3190400" y="2675025"/>
            <a:ext cx="2323800" cy="19431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337" name="Google Shape;337;p76"/>
          <p:cNvSpPr txBox="1"/>
          <p:nvPr>
            <p:ph idx="4" type="subTitle"/>
          </p:nvPr>
        </p:nvSpPr>
        <p:spPr>
          <a:xfrm>
            <a:off x="3193748" y="1953375"/>
            <a:ext cx="2323800" cy="498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
        <p:nvSpPr>
          <p:cNvPr id="338" name="Google Shape;338;p76"/>
          <p:cNvSpPr txBox="1"/>
          <p:nvPr>
            <p:ph idx="5" type="body"/>
          </p:nvPr>
        </p:nvSpPr>
        <p:spPr>
          <a:xfrm>
            <a:off x="5953450" y="2675025"/>
            <a:ext cx="2323800" cy="19431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339" name="Google Shape;339;p76"/>
          <p:cNvSpPr txBox="1"/>
          <p:nvPr>
            <p:ph idx="6" type="subTitle"/>
          </p:nvPr>
        </p:nvSpPr>
        <p:spPr>
          <a:xfrm>
            <a:off x="5956798" y="1953375"/>
            <a:ext cx="2323800" cy="498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
        <p:nvSpPr>
          <p:cNvPr id="340" name="Google Shape;340;p76"/>
          <p:cNvSpPr/>
          <p:nvPr/>
        </p:nvSpPr>
        <p:spPr>
          <a:xfrm>
            <a:off x="427400" y="1499550"/>
            <a:ext cx="507900" cy="98700"/>
          </a:xfrm>
          <a:prstGeom prst="rect">
            <a:avLst/>
          </a:prstGeom>
          <a:solidFill>
            <a:srgbClr val="D0F22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76"/>
          <p:cNvSpPr/>
          <p:nvPr/>
        </p:nvSpPr>
        <p:spPr>
          <a:xfrm>
            <a:off x="3190450" y="1499550"/>
            <a:ext cx="507900" cy="98700"/>
          </a:xfrm>
          <a:prstGeom prst="rect">
            <a:avLst/>
          </a:prstGeom>
          <a:solidFill>
            <a:srgbClr val="95BF47"/>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2" name="Google Shape;342;p76"/>
          <p:cNvSpPr/>
          <p:nvPr/>
        </p:nvSpPr>
        <p:spPr>
          <a:xfrm>
            <a:off x="5944148" y="1499550"/>
            <a:ext cx="507900" cy="98700"/>
          </a:xfrm>
          <a:prstGeom prst="rect">
            <a:avLst/>
          </a:prstGeom>
          <a:solidFill>
            <a:srgbClr val="00806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3" name="Google Shape;343;p76"/>
          <p:cNvSpPr txBox="1"/>
          <p:nvPr>
            <p:ph type="title"/>
          </p:nvPr>
        </p:nvSpPr>
        <p:spPr>
          <a:xfrm>
            <a:off x="430700" y="494625"/>
            <a:ext cx="6904500" cy="498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2 Images with Caption">
  <p:cSld name="CUSTOM_22">
    <p:spTree>
      <p:nvGrpSpPr>
        <p:cNvPr id="344" name="Shape 344"/>
        <p:cNvGrpSpPr/>
        <p:nvPr/>
      </p:nvGrpSpPr>
      <p:grpSpPr>
        <a:xfrm>
          <a:off x="0" y="0"/>
          <a:ext cx="0" cy="0"/>
          <a:chOff x="0" y="0"/>
          <a:chExt cx="0" cy="0"/>
        </a:xfrm>
      </p:grpSpPr>
      <p:sp>
        <p:nvSpPr>
          <p:cNvPr id="345" name="Google Shape;345;p77"/>
          <p:cNvSpPr/>
          <p:nvPr/>
        </p:nvSpPr>
        <p:spPr>
          <a:xfrm flipH="1">
            <a:off x="3190500" y="1499550"/>
            <a:ext cx="5953500" cy="3644100"/>
          </a:xfrm>
          <a:prstGeom prst="rect">
            <a:avLst/>
          </a:prstGeom>
          <a:solidFill>
            <a:srgbClr val="1238B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Proxima Nova"/>
              <a:ea typeface="Proxima Nova"/>
              <a:cs typeface="Proxima Nova"/>
              <a:sym typeface="Proxima Nova"/>
            </a:endParaRPr>
          </a:p>
        </p:txBody>
      </p:sp>
      <p:sp>
        <p:nvSpPr>
          <p:cNvPr id="346" name="Google Shape;346;p77"/>
          <p:cNvSpPr txBox="1"/>
          <p:nvPr>
            <p:ph idx="1" type="body"/>
          </p:nvPr>
        </p:nvSpPr>
        <p:spPr>
          <a:xfrm>
            <a:off x="3617500" y="3834450"/>
            <a:ext cx="2335500" cy="8817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1pPr>
            <a:lvl2pPr indent="-304800" lvl="1" marL="9144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2pPr>
            <a:lvl3pPr indent="-304800" lvl="2" marL="13716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3pPr>
            <a:lvl4pPr indent="-304800" lvl="3" marL="18288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4pPr>
            <a:lvl5pPr indent="-304800" lvl="4" marL="22860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5pPr>
            <a:lvl6pPr indent="-304800" lvl="5" marL="27432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6pPr>
            <a:lvl7pPr indent="-304800" lvl="6" marL="32004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7pPr>
            <a:lvl8pPr indent="-304800" lvl="7" marL="36576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8pPr>
            <a:lvl9pPr indent="-304800" lvl="8" marL="41148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9pPr>
          </a:lstStyle>
          <a:p/>
        </p:txBody>
      </p:sp>
      <p:sp>
        <p:nvSpPr>
          <p:cNvPr id="347" name="Google Shape;347;p77"/>
          <p:cNvSpPr txBox="1"/>
          <p:nvPr>
            <p:ph idx="2" type="body"/>
          </p:nvPr>
        </p:nvSpPr>
        <p:spPr>
          <a:xfrm>
            <a:off x="6381100" y="3834450"/>
            <a:ext cx="2335500" cy="8817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1pPr>
            <a:lvl2pPr indent="-304800" lvl="1" marL="9144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2pPr>
            <a:lvl3pPr indent="-304800" lvl="2" marL="13716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3pPr>
            <a:lvl4pPr indent="-304800" lvl="3" marL="18288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4pPr>
            <a:lvl5pPr indent="-304800" lvl="4" marL="22860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5pPr>
            <a:lvl6pPr indent="-304800" lvl="5" marL="27432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6pPr>
            <a:lvl7pPr indent="-304800" lvl="6" marL="32004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7pPr>
            <a:lvl8pPr indent="-304800" lvl="7" marL="36576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8pPr>
            <a:lvl9pPr indent="-304800" lvl="8" marL="41148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9pPr>
          </a:lstStyle>
          <a:p/>
        </p:txBody>
      </p:sp>
      <p:sp>
        <p:nvSpPr>
          <p:cNvPr id="348" name="Google Shape;348;p77"/>
          <p:cNvSpPr/>
          <p:nvPr>
            <p:ph idx="3" type="pic"/>
          </p:nvPr>
        </p:nvSpPr>
        <p:spPr>
          <a:xfrm>
            <a:off x="3633288" y="678413"/>
            <a:ext cx="2314500" cy="2946600"/>
          </a:xfrm>
          <a:prstGeom prst="rect">
            <a:avLst/>
          </a:prstGeom>
          <a:noFill/>
          <a:ln>
            <a:noFill/>
          </a:ln>
        </p:spPr>
      </p:sp>
      <p:sp>
        <p:nvSpPr>
          <p:cNvPr id="349" name="Google Shape;349;p77"/>
          <p:cNvSpPr/>
          <p:nvPr>
            <p:ph idx="4" type="pic"/>
          </p:nvPr>
        </p:nvSpPr>
        <p:spPr>
          <a:xfrm>
            <a:off x="6391675" y="678413"/>
            <a:ext cx="2314500" cy="2946600"/>
          </a:xfrm>
          <a:prstGeom prst="rect">
            <a:avLst/>
          </a:prstGeom>
          <a:noFill/>
          <a:ln>
            <a:noFill/>
          </a:ln>
        </p:spPr>
      </p:sp>
      <p:sp>
        <p:nvSpPr>
          <p:cNvPr id="350" name="Google Shape;350;p77"/>
          <p:cNvSpPr txBox="1"/>
          <p:nvPr>
            <p:ph type="title"/>
          </p:nvPr>
        </p:nvSpPr>
        <p:spPr>
          <a:xfrm>
            <a:off x="430700" y="494625"/>
            <a:ext cx="2406300" cy="881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Collage">
  <p:cSld name="CUSTOM_3">
    <p:spTree>
      <p:nvGrpSpPr>
        <p:cNvPr id="351" name="Shape 351"/>
        <p:cNvGrpSpPr/>
        <p:nvPr/>
      </p:nvGrpSpPr>
      <p:grpSpPr>
        <a:xfrm>
          <a:off x="0" y="0"/>
          <a:ext cx="0" cy="0"/>
          <a:chOff x="0" y="0"/>
          <a:chExt cx="0" cy="0"/>
        </a:xfrm>
      </p:grpSpPr>
      <p:sp>
        <p:nvSpPr>
          <p:cNvPr id="352" name="Google Shape;352;p78"/>
          <p:cNvSpPr txBox="1"/>
          <p:nvPr>
            <p:ph type="title"/>
          </p:nvPr>
        </p:nvSpPr>
        <p:spPr>
          <a:xfrm>
            <a:off x="427400" y="427275"/>
            <a:ext cx="3717600" cy="10722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353" name="Google Shape;353;p78"/>
          <p:cNvSpPr txBox="1"/>
          <p:nvPr>
            <p:ph idx="1" type="subTitle"/>
          </p:nvPr>
        </p:nvSpPr>
        <p:spPr>
          <a:xfrm>
            <a:off x="427400" y="1765225"/>
            <a:ext cx="3717600" cy="595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354" name="Google Shape;354;p78"/>
          <p:cNvSpPr txBox="1"/>
          <p:nvPr>
            <p:ph idx="2" type="body"/>
          </p:nvPr>
        </p:nvSpPr>
        <p:spPr>
          <a:xfrm>
            <a:off x="427350" y="2460175"/>
            <a:ext cx="3717600" cy="2256300"/>
          </a:xfrm>
          <a:prstGeom prst="rect">
            <a:avLst/>
          </a:prstGeom>
          <a:noFill/>
          <a:ln>
            <a:noFill/>
          </a:ln>
        </p:spPr>
        <p:txBody>
          <a:bodyPr anchorCtr="0" anchor="t" bIns="45725" lIns="45725" spcFirstLastPara="1" rIns="45725" wrap="square" tIns="45725">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355" name="Google Shape;355;p78"/>
          <p:cNvSpPr/>
          <p:nvPr>
            <p:ph idx="3" type="pic"/>
          </p:nvPr>
        </p:nvSpPr>
        <p:spPr>
          <a:xfrm>
            <a:off x="4575313" y="426625"/>
            <a:ext cx="1381500" cy="2144700"/>
          </a:xfrm>
          <a:prstGeom prst="rect">
            <a:avLst/>
          </a:prstGeom>
          <a:noFill/>
          <a:ln>
            <a:noFill/>
          </a:ln>
        </p:spPr>
      </p:sp>
      <p:sp>
        <p:nvSpPr>
          <p:cNvPr id="356" name="Google Shape;356;p78"/>
          <p:cNvSpPr/>
          <p:nvPr>
            <p:ph idx="4" type="pic"/>
          </p:nvPr>
        </p:nvSpPr>
        <p:spPr>
          <a:xfrm>
            <a:off x="4576063" y="2761413"/>
            <a:ext cx="2572800" cy="1954200"/>
          </a:xfrm>
          <a:prstGeom prst="rect">
            <a:avLst/>
          </a:prstGeom>
          <a:noFill/>
          <a:ln>
            <a:noFill/>
          </a:ln>
        </p:spPr>
      </p:sp>
      <p:sp>
        <p:nvSpPr>
          <p:cNvPr id="357" name="Google Shape;357;p78"/>
          <p:cNvSpPr/>
          <p:nvPr>
            <p:ph idx="5" type="pic"/>
          </p:nvPr>
        </p:nvSpPr>
        <p:spPr>
          <a:xfrm>
            <a:off x="7341475" y="2768138"/>
            <a:ext cx="1381500" cy="1954200"/>
          </a:xfrm>
          <a:prstGeom prst="rect">
            <a:avLst/>
          </a:prstGeom>
          <a:noFill/>
          <a:ln>
            <a:noFill/>
          </a:ln>
        </p:spPr>
      </p:sp>
      <p:sp>
        <p:nvSpPr>
          <p:cNvPr id="358" name="Google Shape;358;p78"/>
          <p:cNvSpPr/>
          <p:nvPr>
            <p:ph idx="6" type="pic"/>
          </p:nvPr>
        </p:nvSpPr>
        <p:spPr>
          <a:xfrm>
            <a:off x="6143800" y="433350"/>
            <a:ext cx="2572800" cy="21447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1">
  <p:cSld name="CUSTOM_23">
    <p:bg>
      <p:bgPr>
        <a:gradFill>
          <a:gsLst>
            <a:gs pos="0">
              <a:schemeClr val="accent1"/>
            </a:gs>
            <a:gs pos="100000">
              <a:schemeClr val="dk2"/>
            </a:gs>
          </a:gsLst>
          <a:lin ang="0" scaled="0"/>
        </a:gradFill>
      </p:bgPr>
    </p:bg>
    <p:spTree>
      <p:nvGrpSpPr>
        <p:cNvPr id="359" name="Shape 359"/>
        <p:cNvGrpSpPr/>
        <p:nvPr/>
      </p:nvGrpSpPr>
      <p:grpSpPr>
        <a:xfrm>
          <a:off x="0" y="0"/>
          <a:ext cx="0" cy="0"/>
          <a:chOff x="0" y="0"/>
          <a:chExt cx="0" cy="0"/>
        </a:xfrm>
      </p:grpSpPr>
      <p:sp>
        <p:nvSpPr>
          <p:cNvPr id="360" name="Google Shape;360;p79"/>
          <p:cNvSpPr/>
          <p:nvPr/>
        </p:nvSpPr>
        <p:spPr>
          <a:xfrm>
            <a:off x="4318125" y="3772316"/>
            <a:ext cx="507900" cy="98700"/>
          </a:xfrm>
          <a:prstGeom prst="rect">
            <a:avLst/>
          </a:prstGeom>
          <a:solidFill>
            <a:srgbClr val="D0F22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61" name="Google Shape;361;p79"/>
          <p:cNvSpPr txBox="1"/>
          <p:nvPr>
            <p:ph type="title"/>
          </p:nvPr>
        </p:nvSpPr>
        <p:spPr>
          <a:xfrm>
            <a:off x="1184113" y="435613"/>
            <a:ext cx="6831300" cy="37401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362" name="Google Shape;362;p79"/>
          <p:cNvSpPr txBox="1"/>
          <p:nvPr>
            <p:ph idx="1" type="subTitle"/>
          </p:nvPr>
        </p:nvSpPr>
        <p:spPr>
          <a:xfrm>
            <a:off x="2348339" y="4328475"/>
            <a:ext cx="4447500" cy="4983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3">
  <p:cSld name="CUSTOM_23_1_1">
    <p:bg>
      <p:bgPr>
        <a:solidFill>
          <a:schemeClr val="dk1"/>
        </a:solidFill>
      </p:bgPr>
    </p:bg>
    <p:spTree>
      <p:nvGrpSpPr>
        <p:cNvPr id="363" name="Shape 363"/>
        <p:cNvGrpSpPr/>
        <p:nvPr/>
      </p:nvGrpSpPr>
      <p:grpSpPr>
        <a:xfrm>
          <a:off x="0" y="0"/>
          <a:ext cx="0" cy="0"/>
          <a:chOff x="0" y="0"/>
          <a:chExt cx="0" cy="0"/>
        </a:xfrm>
      </p:grpSpPr>
      <p:sp>
        <p:nvSpPr>
          <p:cNvPr id="364" name="Google Shape;364;p80"/>
          <p:cNvSpPr/>
          <p:nvPr/>
        </p:nvSpPr>
        <p:spPr>
          <a:xfrm>
            <a:off x="4318125" y="3772316"/>
            <a:ext cx="507900" cy="98700"/>
          </a:xfrm>
          <a:prstGeom prst="rect">
            <a:avLst/>
          </a:prstGeom>
          <a:solidFill>
            <a:srgbClr val="D0F22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65" name="Google Shape;365;p80"/>
          <p:cNvSpPr txBox="1"/>
          <p:nvPr>
            <p:ph type="title"/>
          </p:nvPr>
        </p:nvSpPr>
        <p:spPr>
          <a:xfrm>
            <a:off x="1184113" y="435613"/>
            <a:ext cx="6831300" cy="37401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366" name="Google Shape;366;p80"/>
          <p:cNvSpPr txBox="1"/>
          <p:nvPr>
            <p:ph idx="1" type="subTitle"/>
          </p:nvPr>
        </p:nvSpPr>
        <p:spPr>
          <a:xfrm>
            <a:off x="2348339" y="4328475"/>
            <a:ext cx="4447500" cy="4983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Next Steps">
  <p:cSld name="CUSTOM_25">
    <p:spTree>
      <p:nvGrpSpPr>
        <p:cNvPr id="367" name="Shape 367"/>
        <p:cNvGrpSpPr/>
        <p:nvPr/>
      </p:nvGrpSpPr>
      <p:grpSpPr>
        <a:xfrm>
          <a:off x="0" y="0"/>
          <a:ext cx="0" cy="0"/>
          <a:chOff x="0" y="0"/>
          <a:chExt cx="0" cy="0"/>
        </a:xfrm>
      </p:grpSpPr>
      <p:sp>
        <p:nvSpPr>
          <p:cNvPr id="368" name="Google Shape;368;p81"/>
          <p:cNvSpPr txBox="1"/>
          <p:nvPr/>
        </p:nvSpPr>
        <p:spPr>
          <a:xfrm>
            <a:off x="427350" y="427350"/>
            <a:ext cx="1381500" cy="449700"/>
          </a:xfrm>
          <a:prstGeom prst="rect">
            <a:avLst/>
          </a:prstGeom>
          <a:noFill/>
          <a:ln>
            <a:noFill/>
          </a:ln>
        </p:spPr>
        <p:txBody>
          <a:bodyPr anchorCtr="0" anchor="t" bIns="25400" lIns="25400" spcFirstLastPara="1" rIns="25400" wrap="square" tIns="25400">
            <a:normAutofit/>
          </a:bodyPr>
          <a:lstStyle/>
          <a:p>
            <a:pPr indent="0" lvl="0" marL="0" marR="0" rtl="0" algn="l">
              <a:lnSpc>
                <a:spcPct val="8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Next steps</a:t>
            </a:r>
            <a:endParaRPr b="1" i="0" sz="1200" u="none" cap="none" strike="noStrike">
              <a:solidFill>
                <a:srgbClr val="000000"/>
              </a:solidFill>
              <a:latin typeface="Arial"/>
              <a:ea typeface="Arial"/>
              <a:cs typeface="Arial"/>
              <a:sym typeface="Arial"/>
            </a:endParaRPr>
          </a:p>
        </p:txBody>
      </p:sp>
      <p:cxnSp>
        <p:nvCxnSpPr>
          <p:cNvPr id="369" name="Google Shape;369;p81"/>
          <p:cNvCxnSpPr/>
          <p:nvPr/>
        </p:nvCxnSpPr>
        <p:spPr>
          <a:xfrm>
            <a:off x="3190400" y="796488"/>
            <a:ext cx="1102200" cy="0"/>
          </a:xfrm>
          <a:prstGeom prst="straightConnector1">
            <a:avLst/>
          </a:prstGeom>
          <a:noFill/>
          <a:ln cap="flat" cmpd="sng" w="28575">
            <a:solidFill>
              <a:srgbClr val="95BF47"/>
            </a:solidFill>
            <a:prstDash val="solid"/>
            <a:round/>
            <a:headEnd len="sm" w="sm" type="none"/>
            <a:tailEnd len="sm" w="sm" type="none"/>
          </a:ln>
        </p:spPr>
      </p:cxnSp>
      <p:sp>
        <p:nvSpPr>
          <p:cNvPr id="370" name="Google Shape;370;p81"/>
          <p:cNvSpPr txBox="1"/>
          <p:nvPr/>
        </p:nvSpPr>
        <p:spPr>
          <a:xfrm>
            <a:off x="2646563" y="654000"/>
            <a:ext cx="395700" cy="261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600"/>
              <a:buFont typeface="Arial"/>
              <a:buNone/>
            </a:pPr>
            <a:r>
              <a:rPr b="1" i="0" lang="en" sz="1700" u="none" cap="none" strike="noStrike">
                <a:solidFill>
                  <a:srgbClr val="95BF47"/>
                </a:solidFill>
                <a:latin typeface="Arial"/>
                <a:ea typeface="Arial"/>
                <a:cs typeface="Arial"/>
                <a:sym typeface="Arial"/>
              </a:rPr>
              <a:t>01</a:t>
            </a:r>
            <a:endParaRPr b="1" i="0" sz="700" u="none" cap="none" strike="noStrike">
              <a:solidFill>
                <a:srgbClr val="95BF47"/>
              </a:solidFill>
              <a:latin typeface="Arial"/>
              <a:ea typeface="Arial"/>
              <a:cs typeface="Arial"/>
              <a:sym typeface="Arial"/>
            </a:endParaRPr>
          </a:p>
        </p:txBody>
      </p:sp>
      <p:cxnSp>
        <p:nvCxnSpPr>
          <p:cNvPr id="371" name="Google Shape;371;p81"/>
          <p:cNvCxnSpPr/>
          <p:nvPr/>
        </p:nvCxnSpPr>
        <p:spPr>
          <a:xfrm>
            <a:off x="3190400" y="1908179"/>
            <a:ext cx="1102200" cy="0"/>
          </a:xfrm>
          <a:prstGeom prst="straightConnector1">
            <a:avLst/>
          </a:prstGeom>
          <a:noFill/>
          <a:ln cap="flat" cmpd="sng" w="28575">
            <a:solidFill>
              <a:srgbClr val="95BF47"/>
            </a:solidFill>
            <a:prstDash val="solid"/>
            <a:round/>
            <a:headEnd len="sm" w="sm" type="none"/>
            <a:tailEnd len="sm" w="sm" type="none"/>
          </a:ln>
        </p:spPr>
      </p:cxnSp>
      <p:sp>
        <p:nvSpPr>
          <p:cNvPr id="372" name="Google Shape;372;p81"/>
          <p:cNvSpPr txBox="1"/>
          <p:nvPr/>
        </p:nvSpPr>
        <p:spPr>
          <a:xfrm>
            <a:off x="2646563" y="1765692"/>
            <a:ext cx="395700" cy="261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600"/>
              <a:buFont typeface="Arial"/>
              <a:buNone/>
            </a:pPr>
            <a:r>
              <a:rPr b="1" i="0" lang="en" sz="1700" u="none" cap="none" strike="noStrike">
                <a:solidFill>
                  <a:srgbClr val="95BF47"/>
                </a:solidFill>
                <a:latin typeface="Arial"/>
                <a:ea typeface="Arial"/>
                <a:cs typeface="Arial"/>
                <a:sym typeface="Arial"/>
              </a:rPr>
              <a:t>02</a:t>
            </a:r>
            <a:endParaRPr b="1" i="0" sz="700" u="none" cap="none" strike="noStrike">
              <a:solidFill>
                <a:srgbClr val="95BF47"/>
              </a:solidFill>
              <a:latin typeface="Arial"/>
              <a:ea typeface="Arial"/>
              <a:cs typeface="Arial"/>
              <a:sym typeface="Arial"/>
            </a:endParaRPr>
          </a:p>
        </p:txBody>
      </p:sp>
      <p:cxnSp>
        <p:nvCxnSpPr>
          <p:cNvPr id="373" name="Google Shape;373;p81"/>
          <p:cNvCxnSpPr/>
          <p:nvPr/>
        </p:nvCxnSpPr>
        <p:spPr>
          <a:xfrm>
            <a:off x="3190400" y="3019871"/>
            <a:ext cx="1102200" cy="0"/>
          </a:xfrm>
          <a:prstGeom prst="straightConnector1">
            <a:avLst/>
          </a:prstGeom>
          <a:noFill/>
          <a:ln cap="flat" cmpd="sng" w="28575">
            <a:solidFill>
              <a:srgbClr val="95BF47"/>
            </a:solidFill>
            <a:prstDash val="solid"/>
            <a:round/>
            <a:headEnd len="sm" w="sm" type="none"/>
            <a:tailEnd len="sm" w="sm" type="none"/>
          </a:ln>
        </p:spPr>
      </p:cxnSp>
      <p:sp>
        <p:nvSpPr>
          <p:cNvPr id="374" name="Google Shape;374;p81"/>
          <p:cNvSpPr txBox="1"/>
          <p:nvPr/>
        </p:nvSpPr>
        <p:spPr>
          <a:xfrm>
            <a:off x="2646563" y="2877383"/>
            <a:ext cx="395700" cy="261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600"/>
              <a:buFont typeface="Arial"/>
              <a:buNone/>
            </a:pPr>
            <a:r>
              <a:rPr b="1" i="0" lang="en" sz="1700" u="none" cap="none" strike="noStrike">
                <a:solidFill>
                  <a:srgbClr val="95BF47"/>
                </a:solidFill>
                <a:latin typeface="Arial"/>
                <a:ea typeface="Arial"/>
                <a:cs typeface="Arial"/>
                <a:sym typeface="Arial"/>
              </a:rPr>
              <a:t>03</a:t>
            </a:r>
            <a:endParaRPr b="1" i="0" sz="700" u="none" cap="none" strike="noStrike">
              <a:solidFill>
                <a:srgbClr val="95BF47"/>
              </a:solidFill>
              <a:latin typeface="Arial"/>
              <a:ea typeface="Arial"/>
              <a:cs typeface="Arial"/>
              <a:sym typeface="Arial"/>
            </a:endParaRPr>
          </a:p>
        </p:txBody>
      </p:sp>
      <p:cxnSp>
        <p:nvCxnSpPr>
          <p:cNvPr id="375" name="Google Shape;375;p81"/>
          <p:cNvCxnSpPr/>
          <p:nvPr/>
        </p:nvCxnSpPr>
        <p:spPr>
          <a:xfrm>
            <a:off x="3190400" y="4131563"/>
            <a:ext cx="1102200" cy="0"/>
          </a:xfrm>
          <a:prstGeom prst="straightConnector1">
            <a:avLst/>
          </a:prstGeom>
          <a:noFill/>
          <a:ln cap="flat" cmpd="sng" w="28575">
            <a:solidFill>
              <a:srgbClr val="95BF47"/>
            </a:solidFill>
            <a:prstDash val="solid"/>
            <a:round/>
            <a:headEnd len="sm" w="sm" type="none"/>
            <a:tailEnd len="sm" w="sm" type="none"/>
          </a:ln>
        </p:spPr>
      </p:cxnSp>
      <p:sp>
        <p:nvSpPr>
          <p:cNvPr id="376" name="Google Shape;376;p81"/>
          <p:cNvSpPr txBox="1"/>
          <p:nvPr/>
        </p:nvSpPr>
        <p:spPr>
          <a:xfrm>
            <a:off x="2646563" y="3989075"/>
            <a:ext cx="395700" cy="261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600"/>
              <a:buFont typeface="Arial"/>
              <a:buNone/>
            </a:pPr>
            <a:r>
              <a:rPr b="1" i="0" lang="en" sz="1700" u="none" cap="none" strike="noStrike">
                <a:solidFill>
                  <a:srgbClr val="95BF47"/>
                </a:solidFill>
                <a:latin typeface="Arial"/>
                <a:ea typeface="Arial"/>
                <a:cs typeface="Arial"/>
                <a:sym typeface="Arial"/>
              </a:rPr>
              <a:t>04</a:t>
            </a:r>
            <a:endParaRPr b="1" i="0" sz="700" u="none" cap="none" strike="noStrike">
              <a:solidFill>
                <a:srgbClr val="95BF47"/>
              </a:solidFill>
              <a:latin typeface="Arial"/>
              <a:ea typeface="Arial"/>
              <a:cs typeface="Arial"/>
              <a:sym typeface="Arial"/>
            </a:endParaRPr>
          </a:p>
        </p:txBody>
      </p:sp>
      <p:sp>
        <p:nvSpPr>
          <p:cNvPr id="377" name="Google Shape;377;p81"/>
          <p:cNvSpPr txBox="1"/>
          <p:nvPr>
            <p:ph type="title"/>
          </p:nvPr>
        </p:nvSpPr>
        <p:spPr>
          <a:xfrm>
            <a:off x="4582050" y="654000"/>
            <a:ext cx="4144800" cy="2616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2"/>
              </a:buClr>
              <a:buSzPts val="1700"/>
              <a:buFont typeface="Arial"/>
              <a:buNone/>
              <a:defRPr b="1" i="0" sz="17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378" name="Google Shape;378;p81"/>
          <p:cNvSpPr txBox="1"/>
          <p:nvPr>
            <p:ph idx="1" type="body"/>
          </p:nvPr>
        </p:nvSpPr>
        <p:spPr>
          <a:xfrm>
            <a:off x="4572000" y="980825"/>
            <a:ext cx="4154700" cy="449700"/>
          </a:xfrm>
          <a:prstGeom prst="rect">
            <a:avLst/>
          </a:prstGeom>
          <a:noFill/>
          <a:ln>
            <a:noFill/>
          </a:ln>
        </p:spPr>
        <p:txBody>
          <a:bodyPr anchorCtr="0" anchor="t" bIns="45725" lIns="45725" spcFirstLastPara="1" rIns="45725" wrap="square" tIns="45725">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379" name="Google Shape;379;p81"/>
          <p:cNvSpPr txBox="1"/>
          <p:nvPr>
            <p:ph idx="2" type="title"/>
          </p:nvPr>
        </p:nvSpPr>
        <p:spPr>
          <a:xfrm>
            <a:off x="4582050" y="1765688"/>
            <a:ext cx="4144800" cy="2616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2"/>
              </a:buClr>
              <a:buSzPts val="1700"/>
              <a:buFont typeface="Arial"/>
              <a:buNone/>
              <a:defRPr b="1" i="0" sz="17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380" name="Google Shape;380;p81"/>
          <p:cNvSpPr txBox="1"/>
          <p:nvPr>
            <p:ph idx="3" type="body"/>
          </p:nvPr>
        </p:nvSpPr>
        <p:spPr>
          <a:xfrm>
            <a:off x="4572000" y="2092513"/>
            <a:ext cx="4154700" cy="449700"/>
          </a:xfrm>
          <a:prstGeom prst="rect">
            <a:avLst/>
          </a:prstGeom>
          <a:noFill/>
          <a:ln>
            <a:noFill/>
          </a:ln>
        </p:spPr>
        <p:txBody>
          <a:bodyPr anchorCtr="0" anchor="t" bIns="45725" lIns="45725" spcFirstLastPara="1" rIns="45725" wrap="square" tIns="45725">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381" name="Google Shape;381;p81"/>
          <p:cNvSpPr txBox="1"/>
          <p:nvPr>
            <p:ph idx="4" type="title"/>
          </p:nvPr>
        </p:nvSpPr>
        <p:spPr>
          <a:xfrm>
            <a:off x="4582050" y="2877375"/>
            <a:ext cx="4144800" cy="2616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2"/>
              </a:buClr>
              <a:buSzPts val="1700"/>
              <a:buFont typeface="Arial"/>
              <a:buNone/>
              <a:defRPr b="1" i="0" sz="17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382" name="Google Shape;382;p81"/>
          <p:cNvSpPr txBox="1"/>
          <p:nvPr>
            <p:ph idx="5" type="body"/>
          </p:nvPr>
        </p:nvSpPr>
        <p:spPr>
          <a:xfrm>
            <a:off x="4572000" y="3204200"/>
            <a:ext cx="4154700" cy="449700"/>
          </a:xfrm>
          <a:prstGeom prst="rect">
            <a:avLst/>
          </a:prstGeom>
          <a:noFill/>
          <a:ln>
            <a:noFill/>
          </a:ln>
        </p:spPr>
        <p:txBody>
          <a:bodyPr anchorCtr="0" anchor="t" bIns="45725" lIns="45725" spcFirstLastPara="1" rIns="45725" wrap="square" tIns="45725">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383" name="Google Shape;383;p81"/>
          <p:cNvSpPr txBox="1"/>
          <p:nvPr>
            <p:ph idx="6" type="title"/>
          </p:nvPr>
        </p:nvSpPr>
        <p:spPr>
          <a:xfrm>
            <a:off x="4582050" y="3989063"/>
            <a:ext cx="4144800" cy="2616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2"/>
              </a:buClr>
              <a:buSzPts val="1700"/>
              <a:buFont typeface="Arial"/>
              <a:buNone/>
              <a:defRPr b="1" i="0" sz="17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384" name="Google Shape;384;p81"/>
          <p:cNvSpPr txBox="1"/>
          <p:nvPr>
            <p:ph idx="7" type="body"/>
          </p:nvPr>
        </p:nvSpPr>
        <p:spPr>
          <a:xfrm>
            <a:off x="4572000" y="4315888"/>
            <a:ext cx="4154700" cy="449700"/>
          </a:xfrm>
          <a:prstGeom prst="rect">
            <a:avLst/>
          </a:prstGeom>
          <a:noFill/>
          <a:ln>
            <a:noFill/>
          </a:ln>
        </p:spPr>
        <p:txBody>
          <a:bodyPr anchorCtr="0" anchor="t" bIns="45725" lIns="45725" spcFirstLastPara="1" rIns="45725" wrap="square" tIns="45725">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 4-Up Stats">
  <p:cSld name="CUSTOM_29">
    <p:spTree>
      <p:nvGrpSpPr>
        <p:cNvPr id="385" name="Shape 385"/>
        <p:cNvGrpSpPr/>
        <p:nvPr/>
      </p:nvGrpSpPr>
      <p:grpSpPr>
        <a:xfrm>
          <a:off x="0" y="0"/>
          <a:ext cx="0" cy="0"/>
          <a:chOff x="0" y="0"/>
          <a:chExt cx="0" cy="0"/>
        </a:xfrm>
      </p:grpSpPr>
      <p:sp>
        <p:nvSpPr>
          <p:cNvPr id="386" name="Google Shape;386;p82"/>
          <p:cNvSpPr txBox="1"/>
          <p:nvPr>
            <p:ph idx="1" type="subTitle"/>
          </p:nvPr>
        </p:nvSpPr>
        <p:spPr>
          <a:xfrm>
            <a:off x="432300" y="427350"/>
            <a:ext cx="2758200" cy="254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999999"/>
              </a:buClr>
              <a:buSzPts val="900"/>
              <a:buFont typeface="Arial"/>
              <a:buNone/>
              <a:defRPr b="1" i="0" sz="900" u="none" cap="none" strike="noStrike">
                <a:solidFill>
                  <a:srgbClr val="999999"/>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cxnSp>
        <p:nvCxnSpPr>
          <p:cNvPr id="387" name="Google Shape;387;p82"/>
          <p:cNvCxnSpPr/>
          <p:nvPr/>
        </p:nvCxnSpPr>
        <p:spPr>
          <a:xfrm>
            <a:off x="427350" y="2924100"/>
            <a:ext cx="3920100" cy="0"/>
          </a:xfrm>
          <a:prstGeom prst="straightConnector1">
            <a:avLst/>
          </a:prstGeom>
          <a:noFill/>
          <a:ln cap="flat" cmpd="sng" w="28575">
            <a:solidFill>
              <a:schemeClr val="dk2"/>
            </a:solidFill>
            <a:prstDash val="solid"/>
            <a:round/>
            <a:headEnd len="sm" w="sm" type="none"/>
            <a:tailEnd len="sm" w="sm" type="none"/>
          </a:ln>
        </p:spPr>
      </p:cxnSp>
      <p:cxnSp>
        <p:nvCxnSpPr>
          <p:cNvPr id="388" name="Google Shape;388;p82"/>
          <p:cNvCxnSpPr/>
          <p:nvPr/>
        </p:nvCxnSpPr>
        <p:spPr>
          <a:xfrm>
            <a:off x="4785675" y="2924100"/>
            <a:ext cx="3920100" cy="0"/>
          </a:xfrm>
          <a:prstGeom prst="straightConnector1">
            <a:avLst/>
          </a:prstGeom>
          <a:noFill/>
          <a:ln cap="flat" cmpd="sng" w="28575">
            <a:solidFill>
              <a:schemeClr val="dk2"/>
            </a:solidFill>
            <a:prstDash val="solid"/>
            <a:round/>
            <a:headEnd len="sm" w="sm" type="none"/>
            <a:tailEnd len="sm" w="sm" type="none"/>
          </a:ln>
        </p:spPr>
      </p:cxnSp>
      <p:sp>
        <p:nvSpPr>
          <p:cNvPr id="389" name="Google Shape;389;p82"/>
          <p:cNvSpPr txBox="1"/>
          <p:nvPr>
            <p:ph type="title"/>
          </p:nvPr>
        </p:nvSpPr>
        <p:spPr>
          <a:xfrm>
            <a:off x="425363" y="981750"/>
            <a:ext cx="3920100" cy="5178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390" name="Google Shape;390;p82"/>
          <p:cNvSpPr txBox="1"/>
          <p:nvPr>
            <p:ph idx="2" type="subTitle"/>
          </p:nvPr>
        </p:nvSpPr>
        <p:spPr>
          <a:xfrm>
            <a:off x="425363" y="1505100"/>
            <a:ext cx="3862200" cy="595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391" name="Google Shape;391;p82"/>
          <p:cNvSpPr txBox="1"/>
          <p:nvPr>
            <p:ph idx="3" type="body"/>
          </p:nvPr>
        </p:nvSpPr>
        <p:spPr>
          <a:xfrm>
            <a:off x="425363" y="2002650"/>
            <a:ext cx="3920100" cy="595800"/>
          </a:xfrm>
          <a:prstGeom prst="rect">
            <a:avLst/>
          </a:prstGeom>
          <a:noFill/>
          <a:ln>
            <a:noFill/>
          </a:ln>
        </p:spPr>
        <p:txBody>
          <a:bodyPr anchorCtr="0" anchor="t" bIns="45725" lIns="45725" spcFirstLastPara="1" rIns="45725" wrap="square" tIns="45725">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392" name="Google Shape;392;p82"/>
          <p:cNvSpPr txBox="1"/>
          <p:nvPr>
            <p:ph idx="4" type="title"/>
          </p:nvPr>
        </p:nvSpPr>
        <p:spPr>
          <a:xfrm>
            <a:off x="425363" y="3269575"/>
            <a:ext cx="3920100" cy="5178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393" name="Google Shape;393;p82"/>
          <p:cNvSpPr txBox="1"/>
          <p:nvPr>
            <p:ph idx="5" type="subTitle"/>
          </p:nvPr>
        </p:nvSpPr>
        <p:spPr>
          <a:xfrm>
            <a:off x="425363" y="3792925"/>
            <a:ext cx="3862200" cy="595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394" name="Google Shape;394;p82"/>
          <p:cNvSpPr txBox="1"/>
          <p:nvPr>
            <p:ph idx="6" type="body"/>
          </p:nvPr>
        </p:nvSpPr>
        <p:spPr>
          <a:xfrm>
            <a:off x="425363" y="4290475"/>
            <a:ext cx="3920100" cy="595800"/>
          </a:xfrm>
          <a:prstGeom prst="rect">
            <a:avLst/>
          </a:prstGeom>
          <a:noFill/>
          <a:ln>
            <a:noFill/>
          </a:ln>
        </p:spPr>
        <p:txBody>
          <a:bodyPr anchorCtr="0" anchor="t" bIns="45725" lIns="45725" spcFirstLastPara="1" rIns="45725" wrap="square" tIns="45725">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395" name="Google Shape;395;p82"/>
          <p:cNvSpPr txBox="1"/>
          <p:nvPr>
            <p:ph idx="7" type="title"/>
          </p:nvPr>
        </p:nvSpPr>
        <p:spPr>
          <a:xfrm>
            <a:off x="4785675" y="981750"/>
            <a:ext cx="3920100" cy="5178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396" name="Google Shape;396;p82"/>
          <p:cNvSpPr txBox="1"/>
          <p:nvPr>
            <p:ph idx="8" type="subTitle"/>
          </p:nvPr>
        </p:nvSpPr>
        <p:spPr>
          <a:xfrm>
            <a:off x="4785675" y="1505100"/>
            <a:ext cx="3862200" cy="595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397" name="Google Shape;397;p82"/>
          <p:cNvSpPr txBox="1"/>
          <p:nvPr>
            <p:ph idx="9" type="body"/>
          </p:nvPr>
        </p:nvSpPr>
        <p:spPr>
          <a:xfrm>
            <a:off x="4785675" y="2002650"/>
            <a:ext cx="3920100" cy="595800"/>
          </a:xfrm>
          <a:prstGeom prst="rect">
            <a:avLst/>
          </a:prstGeom>
          <a:noFill/>
          <a:ln>
            <a:noFill/>
          </a:ln>
        </p:spPr>
        <p:txBody>
          <a:bodyPr anchorCtr="0" anchor="t" bIns="45725" lIns="45725" spcFirstLastPara="1" rIns="45725" wrap="square" tIns="45725">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398" name="Google Shape;398;p82"/>
          <p:cNvSpPr txBox="1"/>
          <p:nvPr>
            <p:ph idx="13" type="title"/>
          </p:nvPr>
        </p:nvSpPr>
        <p:spPr>
          <a:xfrm>
            <a:off x="4785675" y="3269575"/>
            <a:ext cx="3920100" cy="5178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399" name="Google Shape;399;p82"/>
          <p:cNvSpPr txBox="1"/>
          <p:nvPr>
            <p:ph idx="14" type="subTitle"/>
          </p:nvPr>
        </p:nvSpPr>
        <p:spPr>
          <a:xfrm>
            <a:off x="4785675" y="3792925"/>
            <a:ext cx="3862200" cy="595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400" name="Google Shape;400;p82"/>
          <p:cNvSpPr txBox="1"/>
          <p:nvPr>
            <p:ph idx="15" type="body"/>
          </p:nvPr>
        </p:nvSpPr>
        <p:spPr>
          <a:xfrm>
            <a:off x="4785675" y="4290475"/>
            <a:ext cx="3920100" cy="595800"/>
          </a:xfrm>
          <a:prstGeom prst="rect">
            <a:avLst/>
          </a:prstGeom>
          <a:noFill/>
          <a:ln>
            <a:noFill/>
          </a:ln>
        </p:spPr>
        <p:txBody>
          <a:bodyPr anchorCtr="0" anchor="t" bIns="45725" lIns="45725" spcFirstLastPara="1" rIns="45725" wrap="square" tIns="45725">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Data Comparison">
  <p:cSld name="CUSTOM_20">
    <p:spTree>
      <p:nvGrpSpPr>
        <p:cNvPr id="45" name="Shape 45"/>
        <p:cNvGrpSpPr/>
        <p:nvPr/>
      </p:nvGrpSpPr>
      <p:grpSpPr>
        <a:xfrm>
          <a:off x="0" y="0"/>
          <a:ext cx="0" cy="0"/>
          <a:chOff x="0" y="0"/>
          <a:chExt cx="0" cy="0"/>
        </a:xfrm>
      </p:grpSpPr>
      <p:sp>
        <p:nvSpPr>
          <p:cNvPr id="46" name="Google Shape;46;p47"/>
          <p:cNvSpPr/>
          <p:nvPr/>
        </p:nvSpPr>
        <p:spPr>
          <a:xfrm>
            <a:off x="0" y="0"/>
            <a:ext cx="3190500" cy="5143500"/>
          </a:xfrm>
          <a:prstGeom prst="rect">
            <a:avLst/>
          </a:prstGeom>
          <a:solidFill>
            <a:srgbClr val="00000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 name="Google Shape;47;p47"/>
          <p:cNvCxnSpPr/>
          <p:nvPr/>
        </p:nvCxnSpPr>
        <p:spPr>
          <a:xfrm>
            <a:off x="3888450" y="2671295"/>
            <a:ext cx="4814700" cy="0"/>
          </a:xfrm>
          <a:prstGeom prst="straightConnector1">
            <a:avLst/>
          </a:prstGeom>
          <a:noFill/>
          <a:ln cap="flat" cmpd="sng" w="28575">
            <a:solidFill>
              <a:srgbClr val="1238BF"/>
            </a:solidFill>
            <a:prstDash val="solid"/>
            <a:round/>
            <a:headEnd len="sm" w="sm" type="none"/>
            <a:tailEnd len="sm" w="sm" type="none"/>
          </a:ln>
        </p:spPr>
      </p:cxnSp>
      <p:sp>
        <p:nvSpPr>
          <p:cNvPr id="48" name="Google Shape;48;p47"/>
          <p:cNvSpPr txBox="1"/>
          <p:nvPr>
            <p:ph idx="1" type="subTitle"/>
          </p:nvPr>
        </p:nvSpPr>
        <p:spPr>
          <a:xfrm>
            <a:off x="3881625" y="1369308"/>
            <a:ext cx="4828200" cy="266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49" name="Google Shape;49;p47"/>
          <p:cNvSpPr txBox="1"/>
          <p:nvPr>
            <p:ph idx="2" type="body"/>
          </p:nvPr>
        </p:nvSpPr>
        <p:spPr>
          <a:xfrm>
            <a:off x="3881625" y="1783986"/>
            <a:ext cx="4814700" cy="5541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50" name="Google Shape;50;p47"/>
          <p:cNvSpPr txBox="1"/>
          <p:nvPr>
            <p:ph type="title"/>
          </p:nvPr>
        </p:nvSpPr>
        <p:spPr>
          <a:xfrm>
            <a:off x="3881625" y="805920"/>
            <a:ext cx="2055300" cy="4491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51" name="Google Shape;51;p47"/>
          <p:cNvSpPr txBox="1"/>
          <p:nvPr>
            <p:ph idx="3" type="subTitle"/>
          </p:nvPr>
        </p:nvSpPr>
        <p:spPr>
          <a:xfrm>
            <a:off x="3881625" y="3529795"/>
            <a:ext cx="4828200" cy="266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52" name="Google Shape;52;p47"/>
          <p:cNvSpPr txBox="1"/>
          <p:nvPr>
            <p:ph idx="4" type="body"/>
          </p:nvPr>
        </p:nvSpPr>
        <p:spPr>
          <a:xfrm>
            <a:off x="3881625" y="3944473"/>
            <a:ext cx="4814700" cy="5541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53" name="Google Shape;53;p47"/>
          <p:cNvSpPr txBox="1"/>
          <p:nvPr>
            <p:ph idx="5" type="title"/>
          </p:nvPr>
        </p:nvSpPr>
        <p:spPr>
          <a:xfrm>
            <a:off x="3881625" y="2966408"/>
            <a:ext cx="2055300" cy="4491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54" name="Google Shape;54;p47"/>
          <p:cNvSpPr txBox="1"/>
          <p:nvPr>
            <p:ph idx="6" type="title"/>
          </p:nvPr>
        </p:nvSpPr>
        <p:spPr>
          <a:xfrm>
            <a:off x="427350" y="427350"/>
            <a:ext cx="2314500" cy="1072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 XL Stat">
  <p:cSld name="CUSTOM_26">
    <p:spTree>
      <p:nvGrpSpPr>
        <p:cNvPr id="401" name="Shape 401"/>
        <p:cNvGrpSpPr/>
        <p:nvPr/>
      </p:nvGrpSpPr>
      <p:grpSpPr>
        <a:xfrm>
          <a:off x="0" y="0"/>
          <a:ext cx="0" cy="0"/>
          <a:chOff x="0" y="0"/>
          <a:chExt cx="0" cy="0"/>
        </a:xfrm>
      </p:grpSpPr>
      <p:sp>
        <p:nvSpPr>
          <p:cNvPr id="402" name="Google Shape;402;p83"/>
          <p:cNvSpPr/>
          <p:nvPr/>
        </p:nvSpPr>
        <p:spPr>
          <a:xfrm>
            <a:off x="674213" y="427350"/>
            <a:ext cx="3208200" cy="3753900"/>
          </a:xfrm>
          <a:prstGeom prst="rect">
            <a:avLst/>
          </a:prstGeom>
          <a:solidFill>
            <a:srgbClr val="00806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83"/>
          <p:cNvSpPr txBox="1"/>
          <p:nvPr>
            <p:ph type="title"/>
          </p:nvPr>
        </p:nvSpPr>
        <p:spPr>
          <a:xfrm>
            <a:off x="4582050" y="816850"/>
            <a:ext cx="4144800" cy="8307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9pPr>
          </a:lstStyle>
          <a:p/>
        </p:txBody>
      </p:sp>
      <p:sp>
        <p:nvSpPr>
          <p:cNvPr id="404" name="Google Shape;404;p83"/>
          <p:cNvSpPr txBox="1"/>
          <p:nvPr>
            <p:ph idx="1" type="body"/>
          </p:nvPr>
        </p:nvSpPr>
        <p:spPr>
          <a:xfrm>
            <a:off x="4577025" y="2211250"/>
            <a:ext cx="4144800" cy="1128600"/>
          </a:xfrm>
          <a:prstGeom prst="rect">
            <a:avLst/>
          </a:prstGeom>
          <a:noFill/>
          <a:ln>
            <a:noFill/>
          </a:ln>
        </p:spPr>
        <p:txBody>
          <a:bodyPr anchorCtr="0" anchor="t" bIns="45725" lIns="45725" spcFirstLastPara="1" rIns="45725" wrap="square" tIns="45725">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405" name="Google Shape;405;p83"/>
          <p:cNvSpPr txBox="1"/>
          <p:nvPr>
            <p:ph idx="2" type="subTitle"/>
          </p:nvPr>
        </p:nvSpPr>
        <p:spPr>
          <a:xfrm>
            <a:off x="4572000" y="1778525"/>
            <a:ext cx="4144800" cy="254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406" name="Google Shape;406;p83"/>
          <p:cNvSpPr txBox="1"/>
          <p:nvPr>
            <p:ph idx="3" type="subTitle"/>
          </p:nvPr>
        </p:nvSpPr>
        <p:spPr>
          <a:xfrm>
            <a:off x="4564575" y="431175"/>
            <a:ext cx="4144800" cy="123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999999"/>
              </a:buClr>
              <a:buSzPts val="900"/>
              <a:buFont typeface="Arial"/>
              <a:buNone/>
              <a:defRPr b="1" i="0" sz="900" u="none" cap="none" strike="noStrike">
                <a:solidFill>
                  <a:srgbClr val="999999"/>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407" name="Google Shape;407;p83"/>
          <p:cNvSpPr txBox="1"/>
          <p:nvPr>
            <p:ph idx="4" type="body"/>
          </p:nvPr>
        </p:nvSpPr>
        <p:spPr>
          <a:xfrm>
            <a:off x="674213" y="4377825"/>
            <a:ext cx="3208200" cy="338400"/>
          </a:xfrm>
          <a:prstGeom prst="rect">
            <a:avLst/>
          </a:prstGeom>
          <a:noFill/>
          <a:ln>
            <a:noFill/>
          </a:ln>
        </p:spPr>
        <p:txBody>
          <a:bodyPr anchorCtr="0" anchor="t" bIns="45725" lIns="45725" spcFirstLastPara="1" rIns="45725" wrap="square" tIns="45725">
            <a:noAutofit/>
          </a:bodyPr>
          <a:lstStyle>
            <a:lvl1pPr indent="-292100" lvl="0" marL="457200" marR="0" rtl="0" algn="ctr">
              <a:lnSpc>
                <a:spcPct val="100000"/>
              </a:lnSpc>
              <a:spcBef>
                <a:spcPts val="0"/>
              </a:spcBef>
              <a:spcAft>
                <a:spcPts val="0"/>
              </a:spcAft>
              <a:buClr>
                <a:schemeClr val="accent2"/>
              </a:buClr>
              <a:buSzPts val="1000"/>
              <a:buFont typeface="Arial"/>
              <a:buChar char="●"/>
              <a:defRPr b="0" i="0" sz="1000" u="none" cap="none" strike="noStrike">
                <a:solidFill>
                  <a:schemeClr val="accent2"/>
                </a:solidFill>
                <a:latin typeface="Arial"/>
                <a:ea typeface="Arial"/>
                <a:cs typeface="Arial"/>
                <a:sym typeface="Arial"/>
              </a:defRPr>
            </a:lvl1pPr>
            <a:lvl2pPr indent="-292100" lvl="1" marL="914400" marR="0" rtl="0" algn="ctr">
              <a:lnSpc>
                <a:spcPct val="100000"/>
              </a:lnSpc>
              <a:spcBef>
                <a:spcPts val="0"/>
              </a:spcBef>
              <a:spcAft>
                <a:spcPts val="0"/>
              </a:spcAft>
              <a:buClr>
                <a:schemeClr val="accent2"/>
              </a:buClr>
              <a:buSzPts val="1000"/>
              <a:buFont typeface="Arial"/>
              <a:buChar char="○"/>
              <a:defRPr b="0" i="0" sz="1000" u="none" cap="none" strike="noStrike">
                <a:solidFill>
                  <a:schemeClr val="accent2"/>
                </a:solidFill>
                <a:latin typeface="Arial"/>
                <a:ea typeface="Arial"/>
                <a:cs typeface="Arial"/>
                <a:sym typeface="Arial"/>
              </a:defRPr>
            </a:lvl2pPr>
            <a:lvl3pPr indent="-292100" lvl="2" marL="1371600" marR="0" rtl="0" algn="ctr">
              <a:lnSpc>
                <a:spcPct val="100000"/>
              </a:lnSpc>
              <a:spcBef>
                <a:spcPts val="0"/>
              </a:spcBef>
              <a:spcAft>
                <a:spcPts val="0"/>
              </a:spcAft>
              <a:buClr>
                <a:schemeClr val="accent2"/>
              </a:buClr>
              <a:buSzPts val="1000"/>
              <a:buFont typeface="Arial"/>
              <a:buChar char="■"/>
              <a:defRPr b="0" i="0" sz="1000" u="none" cap="none" strike="noStrike">
                <a:solidFill>
                  <a:schemeClr val="accent2"/>
                </a:solidFill>
                <a:latin typeface="Arial"/>
                <a:ea typeface="Arial"/>
                <a:cs typeface="Arial"/>
                <a:sym typeface="Arial"/>
              </a:defRPr>
            </a:lvl3pPr>
            <a:lvl4pPr indent="-292100" lvl="3" marL="1828800" marR="0" rtl="0" algn="ctr">
              <a:lnSpc>
                <a:spcPct val="100000"/>
              </a:lnSpc>
              <a:spcBef>
                <a:spcPts val="0"/>
              </a:spcBef>
              <a:spcAft>
                <a:spcPts val="0"/>
              </a:spcAft>
              <a:buClr>
                <a:schemeClr val="accent2"/>
              </a:buClr>
              <a:buSzPts val="1000"/>
              <a:buFont typeface="Arial"/>
              <a:buChar char="●"/>
              <a:defRPr b="0" i="0" sz="1000" u="none" cap="none" strike="noStrike">
                <a:solidFill>
                  <a:schemeClr val="accent2"/>
                </a:solidFill>
                <a:latin typeface="Arial"/>
                <a:ea typeface="Arial"/>
                <a:cs typeface="Arial"/>
                <a:sym typeface="Arial"/>
              </a:defRPr>
            </a:lvl4pPr>
            <a:lvl5pPr indent="-292100" lvl="4" marL="2286000" marR="0" rtl="0" algn="ctr">
              <a:lnSpc>
                <a:spcPct val="100000"/>
              </a:lnSpc>
              <a:spcBef>
                <a:spcPts val="0"/>
              </a:spcBef>
              <a:spcAft>
                <a:spcPts val="0"/>
              </a:spcAft>
              <a:buClr>
                <a:schemeClr val="accent2"/>
              </a:buClr>
              <a:buSzPts val="1000"/>
              <a:buFont typeface="Arial"/>
              <a:buChar char="○"/>
              <a:defRPr b="0" i="0" sz="1000" u="none" cap="none" strike="noStrike">
                <a:solidFill>
                  <a:schemeClr val="accent2"/>
                </a:solidFill>
                <a:latin typeface="Arial"/>
                <a:ea typeface="Arial"/>
                <a:cs typeface="Arial"/>
                <a:sym typeface="Arial"/>
              </a:defRPr>
            </a:lvl5pPr>
            <a:lvl6pPr indent="-292100" lvl="5" marL="2743200" marR="0" rtl="0" algn="ctr">
              <a:lnSpc>
                <a:spcPct val="100000"/>
              </a:lnSpc>
              <a:spcBef>
                <a:spcPts val="0"/>
              </a:spcBef>
              <a:spcAft>
                <a:spcPts val="0"/>
              </a:spcAft>
              <a:buClr>
                <a:schemeClr val="accent2"/>
              </a:buClr>
              <a:buSzPts val="1000"/>
              <a:buFont typeface="Arial"/>
              <a:buChar char="■"/>
              <a:defRPr b="0" i="0" sz="1000" u="none" cap="none" strike="noStrike">
                <a:solidFill>
                  <a:schemeClr val="accent2"/>
                </a:solidFill>
                <a:latin typeface="Arial"/>
                <a:ea typeface="Arial"/>
                <a:cs typeface="Arial"/>
                <a:sym typeface="Arial"/>
              </a:defRPr>
            </a:lvl6pPr>
            <a:lvl7pPr indent="-292100" lvl="6" marL="3200400" marR="0" rtl="0" algn="ctr">
              <a:lnSpc>
                <a:spcPct val="100000"/>
              </a:lnSpc>
              <a:spcBef>
                <a:spcPts val="0"/>
              </a:spcBef>
              <a:spcAft>
                <a:spcPts val="0"/>
              </a:spcAft>
              <a:buClr>
                <a:schemeClr val="accent2"/>
              </a:buClr>
              <a:buSzPts val="1000"/>
              <a:buFont typeface="Arial"/>
              <a:buChar char="●"/>
              <a:defRPr b="0" i="0" sz="1000" u="none" cap="none" strike="noStrike">
                <a:solidFill>
                  <a:schemeClr val="accent2"/>
                </a:solidFill>
                <a:latin typeface="Arial"/>
                <a:ea typeface="Arial"/>
                <a:cs typeface="Arial"/>
                <a:sym typeface="Arial"/>
              </a:defRPr>
            </a:lvl7pPr>
            <a:lvl8pPr indent="-292100" lvl="7" marL="3657600" marR="0" rtl="0" algn="ctr">
              <a:lnSpc>
                <a:spcPct val="100000"/>
              </a:lnSpc>
              <a:spcBef>
                <a:spcPts val="0"/>
              </a:spcBef>
              <a:spcAft>
                <a:spcPts val="0"/>
              </a:spcAft>
              <a:buClr>
                <a:schemeClr val="accent2"/>
              </a:buClr>
              <a:buSzPts val="1000"/>
              <a:buFont typeface="Arial"/>
              <a:buChar char="○"/>
              <a:defRPr b="0" i="0" sz="1000" u="none" cap="none" strike="noStrike">
                <a:solidFill>
                  <a:schemeClr val="accent2"/>
                </a:solidFill>
                <a:latin typeface="Arial"/>
                <a:ea typeface="Arial"/>
                <a:cs typeface="Arial"/>
                <a:sym typeface="Arial"/>
              </a:defRPr>
            </a:lvl8pPr>
            <a:lvl9pPr indent="-292100" lvl="8" marL="4114800" marR="0" rtl="0" algn="ctr">
              <a:lnSpc>
                <a:spcPct val="100000"/>
              </a:lnSpc>
              <a:spcBef>
                <a:spcPts val="0"/>
              </a:spcBef>
              <a:spcAft>
                <a:spcPts val="0"/>
              </a:spcAft>
              <a:buClr>
                <a:schemeClr val="accent2"/>
              </a:buClr>
              <a:buSzPts val="1000"/>
              <a:buFont typeface="Arial"/>
              <a:buChar char="■"/>
              <a:defRPr b="0" i="0" sz="1000" u="none" cap="none" strike="noStrike">
                <a:solidFill>
                  <a:schemeClr val="accent2"/>
                </a:solidFill>
                <a:latin typeface="Arial"/>
                <a:ea typeface="Arial"/>
                <a:cs typeface="Arial"/>
                <a:sym typeface="Arial"/>
              </a:defRPr>
            </a:lvl9pPr>
          </a:lstStyle>
          <a:p/>
        </p:txBody>
      </p:sp>
      <p:sp>
        <p:nvSpPr>
          <p:cNvPr id="408" name="Google Shape;408;p83"/>
          <p:cNvSpPr txBox="1"/>
          <p:nvPr>
            <p:ph idx="5" type="title"/>
          </p:nvPr>
        </p:nvSpPr>
        <p:spPr>
          <a:xfrm>
            <a:off x="908137" y="1620375"/>
            <a:ext cx="2748000" cy="8307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lt1"/>
              </a:buClr>
              <a:buSzPts val="7500"/>
              <a:buFont typeface="Arial"/>
              <a:buNone/>
              <a:defRPr b="1" i="0" sz="75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9pPr>
          </a:lstStyle>
          <a:p/>
        </p:txBody>
      </p:sp>
      <p:sp>
        <p:nvSpPr>
          <p:cNvPr id="409" name="Google Shape;409;p83"/>
          <p:cNvSpPr txBox="1"/>
          <p:nvPr>
            <p:ph idx="6" type="subTitle"/>
          </p:nvPr>
        </p:nvSpPr>
        <p:spPr>
          <a:xfrm>
            <a:off x="1177900" y="2719200"/>
            <a:ext cx="2193000" cy="486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 2 Point Compare">
  <p:cSld name="CUSTOM_27">
    <p:spTree>
      <p:nvGrpSpPr>
        <p:cNvPr id="410" name="Shape 410"/>
        <p:cNvGrpSpPr/>
        <p:nvPr/>
      </p:nvGrpSpPr>
      <p:grpSpPr>
        <a:xfrm>
          <a:off x="0" y="0"/>
          <a:ext cx="0" cy="0"/>
          <a:chOff x="0" y="0"/>
          <a:chExt cx="0" cy="0"/>
        </a:xfrm>
      </p:grpSpPr>
      <p:sp>
        <p:nvSpPr>
          <p:cNvPr id="411" name="Google Shape;411;p84"/>
          <p:cNvSpPr/>
          <p:nvPr/>
        </p:nvSpPr>
        <p:spPr>
          <a:xfrm>
            <a:off x="1194950" y="427350"/>
            <a:ext cx="3208200" cy="3753900"/>
          </a:xfrm>
          <a:prstGeom prst="rect">
            <a:avLst/>
          </a:prstGeom>
          <a:solidFill>
            <a:schemeClr val="accent6"/>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84"/>
          <p:cNvSpPr txBox="1"/>
          <p:nvPr>
            <p:ph idx="1" type="body"/>
          </p:nvPr>
        </p:nvSpPr>
        <p:spPr>
          <a:xfrm>
            <a:off x="1194950" y="4377900"/>
            <a:ext cx="6754200" cy="338400"/>
          </a:xfrm>
          <a:prstGeom prst="rect">
            <a:avLst/>
          </a:prstGeom>
          <a:noFill/>
          <a:ln>
            <a:noFill/>
          </a:ln>
        </p:spPr>
        <p:txBody>
          <a:bodyPr anchorCtr="0" anchor="t" bIns="45725" lIns="45725" spcFirstLastPara="1" rIns="45725" wrap="square" tIns="45725">
            <a:noAutofit/>
          </a:bodyPr>
          <a:lstStyle>
            <a:lvl1pPr indent="-285750" lvl="0" marL="4572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1pPr>
            <a:lvl2pPr indent="-285750" lvl="1" marL="9144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2pPr>
            <a:lvl3pPr indent="-285750" lvl="2" marL="13716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3pPr>
            <a:lvl4pPr indent="-285750" lvl="3" marL="18288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4pPr>
            <a:lvl5pPr indent="-285750" lvl="4" marL="22860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5pPr>
            <a:lvl6pPr indent="-285750" lvl="5" marL="27432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6pPr>
            <a:lvl7pPr indent="-285750" lvl="6" marL="32004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7pPr>
            <a:lvl8pPr indent="-285750" lvl="7" marL="36576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8pPr>
            <a:lvl9pPr indent="-285750" lvl="8" marL="41148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9pPr>
          </a:lstStyle>
          <a:p/>
        </p:txBody>
      </p:sp>
      <p:sp>
        <p:nvSpPr>
          <p:cNvPr id="413" name="Google Shape;413;p84"/>
          <p:cNvSpPr txBox="1"/>
          <p:nvPr>
            <p:ph type="title"/>
          </p:nvPr>
        </p:nvSpPr>
        <p:spPr>
          <a:xfrm>
            <a:off x="1428875" y="1620375"/>
            <a:ext cx="2748000" cy="8307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lt1"/>
              </a:buClr>
              <a:buSzPts val="7500"/>
              <a:buFont typeface="Arial"/>
              <a:buNone/>
              <a:defRPr b="1" i="0" sz="75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9pPr>
          </a:lstStyle>
          <a:p/>
        </p:txBody>
      </p:sp>
      <p:sp>
        <p:nvSpPr>
          <p:cNvPr id="414" name="Google Shape;414;p84"/>
          <p:cNvSpPr txBox="1"/>
          <p:nvPr>
            <p:ph idx="2" type="subTitle"/>
          </p:nvPr>
        </p:nvSpPr>
        <p:spPr>
          <a:xfrm>
            <a:off x="1698638" y="2719200"/>
            <a:ext cx="2193000" cy="486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9pPr>
          </a:lstStyle>
          <a:p/>
        </p:txBody>
      </p:sp>
      <p:sp>
        <p:nvSpPr>
          <p:cNvPr id="415" name="Google Shape;415;p84"/>
          <p:cNvSpPr/>
          <p:nvPr/>
        </p:nvSpPr>
        <p:spPr>
          <a:xfrm>
            <a:off x="4740850" y="427350"/>
            <a:ext cx="3208200" cy="3753900"/>
          </a:xfrm>
          <a:prstGeom prst="rect">
            <a:avLst/>
          </a:prstGeom>
          <a:solidFill>
            <a:schemeClr val="accent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16" name="Google Shape;416;p84"/>
          <p:cNvSpPr txBox="1"/>
          <p:nvPr>
            <p:ph idx="3" type="title"/>
          </p:nvPr>
        </p:nvSpPr>
        <p:spPr>
          <a:xfrm>
            <a:off x="4974775" y="1620375"/>
            <a:ext cx="2748000" cy="8307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lt1"/>
              </a:buClr>
              <a:buSzPts val="7500"/>
              <a:buFont typeface="Arial"/>
              <a:buNone/>
              <a:defRPr b="1" i="0" sz="75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9pPr>
          </a:lstStyle>
          <a:p/>
        </p:txBody>
      </p:sp>
      <p:sp>
        <p:nvSpPr>
          <p:cNvPr id="417" name="Google Shape;417;p84"/>
          <p:cNvSpPr txBox="1"/>
          <p:nvPr>
            <p:ph idx="4" type="subTitle"/>
          </p:nvPr>
        </p:nvSpPr>
        <p:spPr>
          <a:xfrm>
            <a:off x="5244538" y="2719200"/>
            <a:ext cx="2193000" cy="486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 Bar Chart">
  <p:cSld name="CUSTOM_28">
    <p:spTree>
      <p:nvGrpSpPr>
        <p:cNvPr id="418" name="Shape 418"/>
        <p:cNvGrpSpPr/>
        <p:nvPr/>
      </p:nvGrpSpPr>
      <p:grpSpPr>
        <a:xfrm>
          <a:off x="0" y="0"/>
          <a:ext cx="0" cy="0"/>
          <a:chOff x="0" y="0"/>
          <a:chExt cx="0" cy="0"/>
        </a:xfrm>
      </p:grpSpPr>
      <p:cxnSp>
        <p:nvCxnSpPr>
          <p:cNvPr id="419" name="Google Shape;419;p85"/>
          <p:cNvCxnSpPr/>
          <p:nvPr/>
        </p:nvCxnSpPr>
        <p:spPr>
          <a:xfrm>
            <a:off x="4436100" y="3647038"/>
            <a:ext cx="4280700" cy="0"/>
          </a:xfrm>
          <a:prstGeom prst="straightConnector1">
            <a:avLst/>
          </a:prstGeom>
          <a:noFill/>
          <a:ln cap="flat" cmpd="sng" w="28575">
            <a:solidFill>
              <a:srgbClr val="D9D9D9"/>
            </a:solidFill>
            <a:prstDash val="solid"/>
            <a:round/>
            <a:headEnd len="sm" w="sm" type="none"/>
            <a:tailEnd len="sm" w="sm" type="none"/>
          </a:ln>
        </p:spPr>
      </p:cxnSp>
      <p:cxnSp>
        <p:nvCxnSpPr>
          <p:cNvPr id="420" name="Google Shape;420;p85"/>
          <p:cNvCxnSpPr/>
          <p:nvPr/>
        </p:nvCxnSpPr>
        <p:spPr>
          <a:xfrm>
            <a:off x="4436100" y="3378256"/>
            <a:ext cx="4280700" cy="0"/>
          </a:xfrm>
          <a:prstGeom prst="straightConnector1">
            <a:avLst/>
          </a:prstGeom>
          <a:noFill/>
          <a:ln cap="flat" cmpd="sng" w="28575">
            <a:solidFill>
              <a:srgbClr val="D9D9D9"/>
            </a:solidFill>
            <a:prstDash val="solid"/>
            <a:round/>
            <a:headEnd len="sm" w="sm" type="none"/>
            <a:tailEnd len="sm" w="sm" type="none"/>
          </a:ln>
        </p:spPr>
      </p:cxnSp>
      <p:cxnSp>
        <p:nvCxnSpPr>
          <p:cNvPr id="421" name="Google Shape;421;p85"/>
          <p:cNvCxnSpPr/>
          <p:nvPr/>
        </p:nvCxnSpPr>
        <p:spPr>
          <a:xfrm>
            <a:off x="4436100" y="3109475"/>
            <a:ext cx="4280700" cy="0"/>
          </a:xfrm>
          <a:prstGeom prst="straightConnector1">
            <a:avLst/>
          </a:prstGeom>
          <a:noFill/>
          <a:ln cap="flat" cmpd="sng" w="28575">
            <a:solidFill>
              <a:srgbClr val="D9D9D9"/>
            </a:solidFill>
            <a:prstDash val="solid"/>
            <a:round/>
            <a:headEnd len="sm" w="sm" type="none"/>
            <a:tailEnd len="sm" w="sm" type="none"/>
          </a:ln>
        </p:spPr>
      </p:cxnSp>
      <p:cxnSp>
        <p:nvCxnSpPr>
          <p:cNvPr id="422" name="Google Shape;422;p85"/>
          <p:cNvCxnSpPr/>
          <p:nvPr/>
        </p:nvCxnSpPr>
        <p:spPr>
          <a:xfrm>
            <a:off x="4436100" y="2840694"/>
            <a:ext cx="4280700" cy="0"/>
          </a:xfrm>
          <a:prstGeom prst="straightConnector1">
            <a:avLst/>
          </a:prstGeom>
          <a:noFill/>
          <a:ln cap="flat" cmpd="sng" w="28575">
            <a:solidFill>
              <a:srgbClr val="D9D9D9"/>
            </a:solidFill>
            <a:prstDash val="solid"/>
            <a:round/>
            <a:headEnd len="sm" w="sm" type="none"/>
            <a:tailEnd len="sm" w="sm" type="none"/>
          </a:ln>
        </p:spPr>
      </p:cxnSp>
      <p:cxnSp>
        <p:nvCxnSpPr>
          <p:cNvPr id="423" name="Google Shape;423;p85"/>
          <p:cNvCxnSpPr/>
          <p:nvPr/>
        </p:nvCxnSpPr>
        <p:spPr>
          <a:xfrm>
            <a:off x="4436100" y="2571913"/>
            <a:ext cx="4280700" cy="0"/>
          </a:xfrm>
          <a:prstGeom prst="straightConnector1">
            <a:avLst/>
          </a:prstGeom>
          <a:noFill/>
          <a:ln cap="flat" cmpd="sng" w="28575">
            <a:solidFill>
              <a:srgbClr val="D9D9D9"/>
            </a:solidFill>
            <a:prstDash val="solid"/>
            <a:round/>
            <a:headEnd len="sm" w="sm" type="none"/>
            <a:tailEnd len="sm" w="sm" type="none"/>
          </a:ln>
        </p:spPr>
      </p:cxnSp>
      <p:cxnSp>
        <p:nvCxnSpPr>
          <p:cNvPr id="424" name="Google Shape;424;p85"/>
          <p:cNvCxnSpPr/>
          <p:nvPr/>
        </p:nvCxnSpPr>
        <p:spPr>
          <a:xfrm>
            <a:off x="4436100" y="2303131"/>
            <a:ext cx="4280700" cy="0"/>
          </a:xfrm>
          <a:prstGeom prst="straightConnector1">
            <a:avLst/>
          </a:prstGeom>
          <a:noFill/>
          <a:ln cap="flat" cmpd="sng" w="28575">
            <a:solidFill>
              <a:srgbClr val="D9D9D9"/>
            </a:solidFill>
            <a:prstDash val="solid"/>
            <a:round/>
            <a:headEnd len="sm" w="sm" type="none"/>
            <a:tailEnd len="sm" w="sm" type="none"/>
          </a:ln>
        </p:spPr>
      </p:cxnSp>
      <p:cxnSp>
        <p:nvCxnSpPr>
          <p:cNvPr id="425" name="Google Shape;425;p85"/>
          <p:cNvCxnSpPr/>
          <p:nvPr/>
        </p:nvCxnSpPr>
        <p:spPr>
          <a:xfrm>
            <a:off x="4436100" y="2034350"/>
            <a:ext cx="4280700" cy="0"/>
          </a:xfrm>
          <a:prstGeom prst="straightConnector1">
            <a:avLst/>
          </a:prstGeom>
          <a:noFill/>
          <a:ln cap="flat" cmpd="sng" w="28575">
            <a:solidFill>
              <a:srgbClr val="D9D9D9"/>
            </a:solidFill>
            <a:prstDash val="solid"/>
            <a:round/>
            <a:headEnd len="sm" w="sm" type="none"/>
            <a:tailEnd len="sm" w="sm" type="none"/>
          </a:ln>
        </p:spPr>
      </p:cxnSp>
      <p:cxnSp>
        <p:nvCxnSpPr>
          <p:cNvPr id="426" name="Google Shape;426;p85"/>
          <p:cNvCxnSpPr/>
          <p:nvPr/>
        </p:nvCxnSpPr>
        <p:spPr>
          <a:xfrm>
            <a:off x="4436100" y="1765569"/>
            <a:ext cx="4280700" cy="0"/>
          </a:xfrm>
          <a:prstGeom prst="straightConnector1">
            <a:avLst/>
          </a:prstGeom>
          <a:noFill/>
          <a:ln cap="flat" cmpd="sng" w="28575">
            <a:solidFill>
              <a:srgbClr val="D9D9D9"/>
            </a:solidFill>
            <a:prstDash val="solid"/>
            <a:round/>
            <a:headEnd len="sm" w="sm" type="none"/>
            <a:tailEnd len="sm" w="sm" type="none"/>
          </a:ln>
        </p:spPr>
      </p:cxnSp>
      <p:cxnSp>
        <p:nvCxnSpPr>
          <p:cNvPr id="427" name="Google Shape;427;p85"/>
          <p:cNvCxnSpPr/>
          <p:nvPr/>
        </p:nvCxnSpPr>
        <p:spPr>
          <a:xfrm>
            <a:off x="4436100" y="1496788"/>
            <a:ext cx="4280700" cy="0"/>
          </a:xfrm>
          <a:prstGeom prst="straightConnector1">
            <a:avLst/>
          </a:prstGeom>
          <a:noFill/>
          <a:ln cap="flat" cmpd="sng" w="28575">
            <a:solidFill>
              <a:srgbClr val="D9D9D9"/>
            </a:solidFill>
            <a:prstDash val="solid"/>
            <a:round/>
            <a:headEnd len="sm" w="sm" type="none"/>
            <a:tailEnd len="sm" w="sm" type="none"/>
          </a:ln>
        </p:spPr>
      </p:cxnSp>
      <p:cxnSp>
        <p:nvCxnSpPr>
          <p:cNvPr id="428" name="Google Shape;428;p85"/>
          <p:cNvCxnSpPr/>
          <p:nvPr/>
        </p:nvCxnSpPr>
        <p:spPr>
          <a:xfrm>
            <a:off x="427350" y="2796450"/>
            <a:ext cx="2763600" cy="0"/>
          </a:xfrm>
          <a:prstGeom prst="straightConnector1">
            <a:avLst/>
          </a:prstGeom>
          <a:noFill/>
          <a:ln cap="flat" cmpd="sng" w="28575">
            <a:solidFill>
              <a:srgbClr val="95BF47"/>
            </a:solidFill>
            <a:prstDash val="solid"/>
            <a:round/>
            <a:headEnd len="sm" w="sm" type="none"/>
            <a:tailEnd len="sm" w="sm" type="none"/>
          </a:ln>
        </p:spPr>
      </p:cxnSp>
      <p:sp>
        <p:nvSpPr>
          <p:cNvPr id="429" name="Google Shape;429;p85"/>
          <p:cNvSpPr txBox="1"/>
          <p:nvPr>
            <p:ph type="title"/>
          </p:nvPr>
        </p:nvSpPr>
        <p:spPr>
          <a:xfrm>
            <a:off x="427350" y="427350"/>
            <a:ext cx="5086800" cy="1431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999999"/>
              </a:buClr>
              <a:buSzPts val="900"/>
              <a:buFont typeface="Arial"/>
              <a:buNone/>
              <a:defRPr b="1" i="0" sz="900" u="none" cap="none" strike="noStrike">
                <a:solidFill>
                  <a:srgbClr val="999999"/>
                </a:solidFill>
                <a:latin typeface="Arial"/>
                <a:ea typeface="Arial"/>
                <a:cs typeface="Arial"/>
                <a:sym typeface="Arial"/>
              </a:defRPr>
            </a:lvl1pPr>
            <a:lvl2pPr lvl="1"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2pPr>
            <a:lvl3pPr lvl="2"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3pPr>
            <a:lvl4pPr lvl="3"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4pPr>
            <a:lvl5pPr lvl="4"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5pPr>
            <a:lvl6pPr lvl="5"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6pPr>
            <a:lvl7pPr lvl="6"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7pPr>
            <a:lvl8pPr lvl="7"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8pPr>
            <a:lvl9pPr lvl="8"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9pPr>
          </a:lstStyle>
          <a:p/>
        </p:txBody>
      </p:sp>
      <p:sp>
        <p:nvSpPr>
          <p:cNvPr id="430" name="Google Shape;430;p85"/>
          <p:cNvSpPr txBox="1"/>
          <p:nvPr>
            <p:ph idx="2" type="title"/>
          </p:nvPr>
        </p:nvSpPr>
        <p:spPr>
          <a:xfrm>
            <a:off x="425363" y="1268188"/>
            <a:ext cx="1764300" cy="4872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431" name="Google Shape;431;p85"/>
          <p:cNvSpPr txBox="1"/>
          <p:nvPr>
            <p:ph idx="1" type="subTitle"/>
          </p:nvPr>
        </p:nvSpPr>
        <p:spPr>
          <a:xfrm>
            <a:off x="425363" y="1858513"/>
            <a:ext cx="1764300" cy="266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432" name="Google Shape;432;p85"/>
          <p:cNvSpPr txBox="1"/>
          <p:nvPr>
            <p:ph idx="3" type="body"/>
          </p:nvPr>
        </p:nvSpPr>
        <p:spPr>
          <a:xfrm>
            <a:off x="425363" y="2294863"/>
            <a:ext cx="2763000" cy="2772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433" name="Google Shape;433;p85"/>
          <p:cNvSpPr txBox="1"/>
          <p:nvPr>
            <p:ph idx="4" type="title"/>
          </p:nvPr>
        </p:nvSpPr>
        <p:spPr>
          <a:xfrm>
            <a:off x="425363" y="2992088"/>
            <a:ext cx="1764300" cy="4872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434" name="Google Shape;434;p85"/>
          <p:cNvSpPr txBox="1"/>
          <p:nvPr>
            <p:ph idx="5" type="subTitle"/>
          </p:nvPr>
        </p:nvSpPr>
        <p:spPr>
          <a:xfrm>
            <a:off x="425363" y="3582413"/>
            <a:ext cx="1764300" cy="266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435" name="Google Shape;435;p85"/>
          <p:cNvSpPr txBox="1"/>
          <p:nvPr>
            <p:ph idx="6" type="body"/>
          </p:nvPr>
        </p:nvSpPr>
        <p:spPr>
          <a:xfrm>
            <a:off x="425363" y="4018763"/>
            <a:ext cx="2763000" cy="2772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436" name="Google Shape;436;p85"/>
          <p:cNvSpPr txBox="1"/>
          <p:nvPr>
            <p:ph idx="7" type="body"/>
          </p:nvPr>
        </p:nvSpPr>
        <p:spPr>
          <a:xfrm>
            <a:off x="3992288" y="4377900"/>
            <a:ext cx="4724400" cy="338400"/>
          </a:xfrm>
          <a:prstGeom prst="rect">
            <a:avLst/>
          </a:prstGeom>
          <a:noFill/>
          <a:ln>
            <a:noFill/>
          </a:ln>
        </p:spPr>
        <p:txBody>
          <a:bodyPr anchorCtr="0" anchor="t" bIns="45725" lIns="45725" spcFirstLastPara="1" rIns="45725" wrap="square" tIns="45725">
            <a:noAutofit/>
          </a:bodyPr>
          <a:lstStyle>
            <a:lvl1pPr indent="-285750" lvl="0" marL="4572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1pPr>
            <a:lvl2pPr indent="-285750" lvl="1" marL="9144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2pPr>
            <a:lvl3pPr indent="-285750" lvl="2" marL="13716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3pPr>
            <a:lvl4pPr indent="-285750" lvl="3" marL="18288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4pPr>
            <a:lvl5pPr indent="-285750" lvl="4" marL="22860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5pPr>
            <a:lvl6pPr indent="-285750" lvl="5" marL="27432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6pPr>
            <a:lvl7pPr indent="-285750" lvl="6" marL="32004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7pPr>
            <a:lvl8pPr indent="-285750" lvl="7" marL="36576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8pPr>
            <a:lvl9pPr indent="-285750" lvl="8" marL="41148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9pPr>
          </a:lstStyle>
          <a:p/>
        </p:txBody>
      </p:sp>
      <p:sp>
        <p:nvSpPr>
          <p:cNvPr id="437" name="Google Shape;437;p85"/>
          <p:cNvSpPr txBox="1"/>
          <p:nvPr>
            <p:ph idx="8" type="title"/>
          </p:nvPr>
        </p:nvSpPr>
        <p:spPr>
          <a:xfrm>
            <a:off x="4571988" y="1502413"/>
            <a:ext cx="388800" cy="2143500"/>
          </a:xfrm>
          <a:prstGeom prst="rect">
            <a:avLst/>
          </a:prstGeom>
          <a:solidFill>
            <a:schemeClr val="accent6"/>
          </a:solidFill>
          <a:ln>
            <a:noFill/>
          </a:ln>
        </p:spPr>
        <p:txBody>
          <a:bodyPr anchorCtr="0" anchor="t" bIns="45725" lIns="45725" spcFirstLastPara="1" rIns="45725" wrap="square" tIns="45725">
            <a:noAutofit/>
          </a:bodyPr>
          <a:lstStyle>
            <a:lvl1pPr lvl="0" marR="0" rtl="0" algn="ctr">
              <a:lnSpc>
                <a:spcPct val="100000"/>
              </a:lnSpc>
              <a:spcBef>
                <a:spcPts val="0"/>
              </a:spcBef>
              <a:spcAft>
                <a:spcPts val="0"/>
              </a:spcAft>
              <a:buClr>
                <a:schemeClr val="lt1"/>
              </a:buClr>
              <a:buSzPts val="700"/>
              <a:buFont typeface="Arial"/>
              <a:buNone/>
              <a:defRPr b="1" i="0" sz="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38" name="Google Shape;438;p85"/>
          <p:cNvSpPr txBox="1"/>
          <p:nvPr>
            <p:ph idx="9" type="title"/>
          </p:nvPr>
        </p:nvSpPr>
        <p:spPr>
          <a:xfrm>
            <a:off x="8328163" y="1502413"/>
            <a:ext cx="388800" cy="2143500"/>
          </a:xfrm>
          <a:prstGeom prst="rect">
            <a:avLst/>
          </a:prstGeom>
          <a:solidFill>
            <a:schemeClr val="dk2"/>
          </a:solidFill>
          <a:ln>
            <a:noFill/>
          </a:ln>
        </p:spPr>
        <p:txBody>
          <a:bodyPr anchorCtr="0" anchor="t" bIns="45725" lIns="45725" spcFirstLastPara="1" rIns="45725" wrap="square" tIns="45725">
            <a:noAutofit/>
          </a:bodyPr>
          <a:lstStyle>
            <a:lvl1pPr lvl="0" marR="0" rtl="0" algn="ctr">
              <a:lnSpc>
                <a:spcPct val="100000"/>
              </a:lnSpc>
              <a:spcBef>
                <a:spcPts val="0"/>
              </a:spcBef>
              <a:spcAft>
                <a:spcPts val="0"/>
              </a:spcAft>
              <a:buClr>
                <a:schemeClr val="lt1"/>
              </a:buClr>
              <a:buSzPts val="700"/>
              <a:buFont typeface="Arial"/>
              <a:buNone/>
              <a:defRPr b="1" i="0" sz="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39" name="Google Shape;439;p85"/>
          <p:cNvSpPr txBox="1"/>
          <p:nvPr>
            <p:ph idx="13" type="title"/>
          </p:nvPr>
        </p:nvSpPr>
        <p:spPr>
          <a:xfrm>
            <a:off x="5108575" y="1502413"/>
            <a:ext cx="388800" cy="2143500"/>
          </a:xfrm>
          <a:prstGeom prst="rect">
            <a:avLst/>
          </a:prstGeom>
          <a:solidFill>
            <a:schemeClr val="dk2"/>
          </a:solidFill>
          <a:ln>
            <a:noFill/>
          </a:ln>
        </p:spPr>
        <p:txBody>
          <a:bodyPr anchorCtr="0" anchor="t" bIns="45725" lIns="45725" spcFirstLastPara="1" rIns="45725" wrap="square" tIns="45725">
            <a:noAutofit/>
          </a:bodyPr>
          <a:lstStyle>
            <a:lvl1pPr lvl="0" marR="0" rtl="0" algn="ctr">
              <a:lnSpc>
                <a:spcPct val="100000"/>
              </a:lnSpc>
              <a:spcBef>
                <a:spcPts val="0"/>
              </a:spcBef>
              <a:spcAft>
                <a:spcPts val="0"/>
              </a:spcAft>
              <a:buClr>
                <a:schemeClr val="lt1"/>
              </a:buClr>
              <a:buSzPts val="700"/>
              <a:buFont typeface="Arial"/>
              <a:buNone/>
              <a:defRPr b="1" i="0" sz="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40" name="Google Shape;440;p85"/>
          <p:cNvSpPr txBox="1"/>
          <p:nvPr>
            <p:ph idx="14" type="title"/>
          </p:nvPr>
        </p:nvSpPr>
        <p:spPr>
          <a:xfrm>
            <a:off x="5645163" y="1502413"/>
            <a:ext cx="388800" cy="2143500"/>
          </a:xfrm>
          <a:prstGeom prst="rect">
            <a:avLst/>
          </a:prstGeom>
          <a:solidFill>
            <a:schemeClr val="accent6"/>
          </a:solidFill>
          <a:ln>
            <a:noFill/>
          </a:ln>
        </p:spPr>
        <p:txBody>
          <a:bodyPr anchorCtr="0" anchor="t" bIns="45725" lIns="45725" spcFirstLastPara="1" rIns="45725" wrap="square" tIns="45725">
            <a:noAutofit/>
          </a:bodyPr>
          <a:lstStyle>
            <a:lvl1pPr lvl="0" marR="0" rtl="0" algn="ctr">
              <a:lnSpc>
                <a:spcPct val="100000"/>
              </a:lnSpc>
              <a:spcBef>
                <a:spcPts val="0"/>
              </a:spcBef>
              <a:spcAft>
                <a:spcPts val="0"/>
              </a:spcAft>
              <a:buClr>
                <a:schemeClr val="lt1"/>
              </a:buClr>
              <a:buSzPts val="700"/>
              <a:buFont typeface="Arial"/>
              <a:buNone/>
              <a:defRPr b="1" i="0" sz="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41" name="Google Shape;441;p85"/>
          <p:cNvSpPr txBox="1"/>
          <p:nvPr>
            <p:ph idx="15" type="title"/>
          </p:nvPr>
        </p:nvSpPr>
        <p:spPr>
          <a:xfrm>
            <a:off x="6181750" y="1502413"/>
            <a:ext cx="388800" cy="2143500"/>
          </a:xfrm>
          <a:prstGeom prst="rect">
            <a:avLst/>
          </a:prstGeom>
          <a:solidFill>
            <a:schemeClr val="dk2"/>
          </a:solidFill>
          <a:ln>
            <a:noFill/>
          </a:ln>
        </p:spPr>
        <p:txBody>
          <a:bodyPr anchorCtr="0" anchor="t" bIns="45725" lIns="45725" spcFirstLastPara="1" rIns="45725" wrap="square" tIns="45725">
            <a:noAutofit/>
          </a:bodyPr>
          <a:lstStyle>
            <a:lvl1pPr lvl="0" marR="0" rtl="0" algn="ctr">
              <a:lnSpc>
                <a:spcPct val="100000"/>
              </a:lnSpc>
              <a:spcBef>
                <a:spcPts val="0"/>
              </a:spcBef>
              <a:spcAft>
                <a:spcPts val="0"/>
              </a:spcAft>
              <a:buClr>
                <a:schemeClr val="lt1"/>
              </a:buClr>
              <a:buSzPts val="700"/>
              <a:buFont typeface="Arial"/>
              <a:buNone/>
              <a:defRPr b="1" i="0" sz="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42" name="Google Shape;442;p85"/>
          <p:cNvSpPr txBox="1"/>
          <p:nvPr>
            <p:ph idx="16" type="title"/>
          </p:nvPr>
        </p:nvSpPr>
        <p:spPr>
          <a:xfrm>
            <a:off x="6718369" y="1502413"/>
            <a:ext cx="388800" cy="2143500"/>
          </a:xfrm>
          <a:prstGeom prst="rect">
            <a:avLst/>
          </a:prstGeom>
          <a:solidFill>
            <a:schemeClr val="accent6"/>
          </a:solidFill>
          <a:ln>
            <a:noFill/>
          </a:ln>
        </p:spPr>
        <p:txBody>
          <a:bodyPr anchorCtr="0" anchor="t" bIns="45725" lIns="45725" spcFirstLastPara="1" rIns="45725" wrap="square" tIns="45725">
            <a:noAutofit/>
          </a:bodyPr>
          <a:lstStyle>
            <a:lvl1pPr lvl="0" marR="0" rtl="0" algn="ctr">
              <a:lnSpc>
                <a:spcPct val="100000"/>
              </a:lnSpc>
              <a:spcBef>
                <a:spcPts val="0"/>
              </a:spcBef>
              <a:spcAft>
                <a:spcPts val="0"/>
              </a:spcAft>
              <a:buClr>
                <a:schemeClr val="lt1"/>
              </a:buClr>
              <a:buSzPts val="700"/>
              <a:buFont typeface="Arial"/>
              <a:buNone/>
              <a:defRPr b="1" i="0" sz="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43" name="Google Shape;443;p85"/>
          <p:cNvSpPr txBox="1"/>
          <p:nvPr>
            <p:ph idx="17" type="title"/>
          </p:nvPr>
        </p:nvSpPr>
        <p:spPr>
          <a:xfrm>
            <a:off x="7254956" y="1502413"/>
            <a:ext cx="388800" cy="2143500"/>
          </a:xfrm>
          <a:prstGeom prst="rect">
            <a:avLst/>
          </a:prstGeom>
          <a:solidFill>
            <a:schemeClr val="dk2"/>
          </a:solidFill>
          <a:ln>
            <a:noFill/>
          </a:ln>
        </p:spPr>
        <p:txBody>
          <a:bodyPr anchorCtr="0" anchor="t" bIns="45725" lIns="45725" spcFirstLastPara="1" rIns="45725" wrap="square" tIns="45725">
            <a:noAutofit/>
          </a:bodyPr>
          <a:lstStyle>
            <a:lvl1pPr lvl="0" marR="0" rtl="0" algn="ctr">
              <a:lnSpc>
                <a:spcPct val="100000"/>
              </a:lnSpc>
              <a:spcBef>
                <a:spcPts val="0"/>
              </a:spcBef>
              <a:spcAft>
                <a:spcPts val="0"/>
              </a:spcAft>
              <a:buClr>
                <a:schemeClr val="lt1"/>
              </a:buClr>
              <a:buSzPts val="700"/>
              <a:buFont typeface="Arial"/>
              <a:buNone/>
              <a:defRPr b="1" i="0" sz="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44" name="Google Shape;444;p85"/>
          <p:cNvSpPr txBox="1"/>
          <p:nvPr>
            <p:ph idx="18" type="title"/>
          </p:nvPr>
        </p:nvSpPr>
        <p:spPr>
          <a:xfrm>
            <a:off x="7791556" y="1502413"/>
            <a:ext cx="388800" cy="2143500"/>
          </a:xfrm>
          <a:prstGeom prst="rect">
            <a:avLst/>
          </a:prstGeom>
          <a:solidFill>
            <a:schemeClr val="accent6"/>
          </a:solidFill>
          <a:ln>
            <a:noFill/>
          </a:ln>
        </p:spPr>
        <p:txBody>
          <a:bodyPr anchorCtr="0" anchor="t" bIns="45725" lIns="45725" spcFirstLastPara="1" rIns="45725" wrap="square" tIns="45725">
            <a:noAutofit/>
          </a:bodyPr>
          <a:lstStyle>
            <a:lvl1pPr lvl="0" marR="0" rtl="0" algn="ctr">
              <a:lnSpc>
                <a:spcPct val="100000"/>
              </a:lnSpc>
              <a:spcBef>
                <a:spcPts val="0"/>
              </a:spcBef>
              <a:spcAft>
                <a:spcPts val="0"/>
              </a:spcAft>
              <a:buClr>
                <a:schemeClr val="lt1"/>
              </a:buClr>
              <a:buSzPts val="700"/>
              <a:buFont typeface="Arial"/>
              <a:buNone/>
              <a:defRPr b="1" i="0" sz="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45" name="Google Shape;445;p85"/>
          <p:cNvSpPr txBox="1"/>
          <p:nvPr>
            <p:ph idx="19" type="title"/>
          </p:nvPr>
        </p:nvSpPr>
        <p:spPr>
          <a:xfrm>
            <a:off x="3386581" y="1424838"/>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46" name="Google Shape;446;p85"/>
          <p:cNvSpPr txBox="1"/>
          <p:nvPr>
            <p:ph idx="20" type="title"/>
          </p:nvPr>
        </p:nvSpPr>
        <p:spPr>
          <a:xfrm>
            <a:off x="3386581" y="1694506"/>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47" name="Google Shape;447;p85"/>
          <p:cNvSpPr txBox="1"/>
          <p:nvPr>
            <p:ph idx="21" type="title"/>
          </p:nvPr>
        </p:nvSpPr>
        <p:spPr>
          <a:xfrm>
            <a:off x="3386581" y="1964169"/>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48" name="Google Shape;448;p85"/>
          <p:cNvSpPr txBox="1"/>
          <p:nvPr>
            <p:ph idx="22" type="title"/>
          </p:nvPr>
        </p:nvSpPr>
        <p:spPr>
          <a:xfrm>
            <a:off x="3386581" y="2233831"/>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49" name="Google Shape;449;p85"/>
          <p:cNvSpPr txBox="1"/>
          <p:nvPr>
            <p:ph idx="23" type="title"/>
          </p:nvPr>
        </p:nvSpPr>
        <p:spPr>
          <a:xfrm>
            <a:off x="3386581" y="2503494"/>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50" name="Google Shape;450;p85"/>
          <p:cNvSpPr txBox="1"/>
          <p:nvPr>
            <p:ph idx="24" type="title"/>
          </p:nvPr>
        </p:nvSpPr>
        <p:spPr>
          <a:xfrm>
            <a:off x="3386581" y="2773156"/>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51" name="Google Shape;451;p85"/>
          <p:cNvSpPr txBox="1"/>
          <p:nvPr>
            <p:ph idx="25" type="title"/>
          </p:nvPr>
        </p:nvSpPr>
        <p:spPr>
          <a:xfrm>
            <a:off x="3386581" y="3042819"/>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52" name="Google Shape;452;p85"/>
          <p:cNvSpPr txBox="1"/>
          <p:nvPr>
            <p:ph idx="26" type="title"/>
          </p:nvPr>
        </p:nvSpPr>
        <p:spPr>
          <a:xfrm>
            <a:off x="3386581" y="3312481"/>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53" name="Google Shape;453;p85"/>
          <p:cNvSpPr txBox="1"/>
          <p:nvPr>
            <p:ph idx="27" type="title"/>
          </p:nvPr>
        </p:nvSpPr>
        <p:spPr>
          <a:xfrm>
            <a:off x="3386581" y="3575525"/>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54" name="Google Shape;454;p85"/>
          <p:cNvSpPr txBox="1"/>
          <p:nvPr>
            <p:ph idx="28" type="title"/>
          </p:nvPr>
        </p:nvSpPr>
        <p:spPr>
          <a:xfrm>
            <a:off x="4571981"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55" name="Google Shape;455;p85"/>
          <p:cNvSpPr txBox="1"/>
          <p:nvPr>
            <p:ph idx="29" type="title"/>
          </p:nvPr>
        </p:nvSpPr>
        <p:spPr>
          <a:xfrm>
            <a:off x="5108569"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56" name="Google Shape;456;p85"/>
          <p:cNvSpPr txBox="1"/>
          <p:nvPr>
            <p:ph idx="30" type="title"/>
          </p:nvPr>
        </p:nvSpPr>
        <p:spPr>
          <a:xfrm>
            <a:off x="5645150"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57" name="Google Shape;457;p85"/>
          <p:cNvSpPr txBox="1"/>
          <p:nvPr>
            <p:ph idx="31" type="title"/>
          </p:nvPr>
        </p:nvSpPr>
        <p:spPr>
          <a:xfrm>
            <a:off x="6181738"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58" name="Google Shape;458;p85"/>
          <p:cNvSpPr txBox="1"/>
          <p:nvPr>
            <p:ph idx="32" type="title"/>
          </p:nvPr>
        </p:nvSpPr>
        <p:spPr>
          <a:xfrm>
            <a:off x="6718344"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59" name="Google Shape;459;p85"/>
          <p:cNvSpPr txBox="1"/>
          <p:nvPr>
            <p:ph idx="33" type="title"/>
          </p:nvPr>
        </p:nvSpPr>
        <p:spPr>
          <a:xfrm>
            <a:off x="7254931"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60" name="Google Shape;460;p85"/>
          <p:cNvSpPr txBox="1"/>
          <p:nvPr>
            <p:ph idx="34" type="title"/>
          </p:nvPr>
        </p:nvSpPr>
        <p:spPr>
          <a:xfrm>
            <a:off x="7791569"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61" name="Google Shape;461;p85"/>
          <p:cNvSpPr txBox="1"/>
          <p:nvPr>
            <p:ph idx="35" type="title"/>
          </p:nvPr>
        </p:nvSpPr>
        <p:spPr>
          <a:xfrm>
            <a:off x="8328156"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 Blank Graph Area">
  <p:cSld name="CUSTOM_28_1">
    <p:spTree>
      <p:nvGrpSpPr>
        <p:cNvPr id="462" name="Shape 462"/>
        <p:cNvGrpSpPr/>
        <p:nvPr/>
      </p:nvGrpSpPr>
      <p:grpSpPr>
        <a:xfrm>
          <a:off x="0" y="0"/>
          <a:ext cx="0" cy="0"/>
          <a:chOff x="0" y="0"/>
          <a:chExt cx="0" cy="0"/>
        </a:xfrm>
      </p:grpSpPr>
      <p:sp>
        <p:nvSpPr>
          <p:cNvPr id="463" name="Google Shape;463;p86"/>
          <p:cNvSpPr/>
          <p:nvPr/>
        </p:nvSpPr>
        <p:spPr>
          <a:xfrm rot="5400000">
            <a:off x="-767600" y="767550"/>
            <a:ext cx="5139300" cy="3604200"/>
          </a:xfrm>
          <a:prstGeom prst="round2SameRect">
            <a:avLst>
              <a:gd fmla="val 0" name="adj1"/>
              <a:gd fmla="val 0" name="adj2"/>
            </a:avLst>
          </a:prstGeom>
          <a:solidFill>
            <a:srgbClr val="000000"/>
          </a:solid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a:t>
            </a:r>
            <a:endParaRPr b="0" i="0" sz="700" u="none" cap="none" strike="noStrike">
              <a:solidFill>
                <a:srgbClr val="000000"/>
              </a:solidFill>
              <a:latin typeface="Arial"/>
              <a:ea typeface="Arial"/>
              <a:cs typeface="Arial"/>
              <a:sym typeface="Arial"/>
            </a:endParaRPr>
          </a:p>
        </p:txBody>
      </p:sp>
      <p:cxnSp>
        <p:nvCxnSpPr>
          <p:cNvPr id="464" name="Google Shape;464;p86"/>
          <p:cNvCxnSpPr/>
          <p:nvPr/>
        </p:nvCxnSpPr>
        <p:spPr>
          <a:xfrm>
            <a:off x="4436100" y="3647038"/>
            <a:ext cx="4280700" cy="0"/>
          </a:xfrm>
          <a:prstGeom prst="straightConnector1">
            <a:avLst/>
          </a:prstGeom>
          <a:noFill/>
          <a:ln cap="flat" cmpd="sng" w="28575">
            <a:solidFill>
              <a:srgbClr val="D9D9D9"/>
            </a:solidFill>
            <a:prstDash val="solid"/>
            <a:round/>
            <a:headEnd len="sm" w="sm" type="none"/>
            <a:tailEnd len="sm" w="sm" type="none"/>
          </a:ln>
        </p:spPr>
      </p:cxnSp>
      <p:cxnSp>
        <p:nvCxnSpPr>
          <p:cNvPr id="465" name="Google Shape;465;p86"/>
          <p:cNvCxnSpPr/>
          <p:nvPr/>
        </p:nvCxnSpPr>
        <p:spPr>
          <a:xfrm>
            <a:off x="4436100" y="3378256"/>
            <a:ext cx="4280700" cy="0"/>
          </a:xfrm>
          <a:prstGeom prst="straightConnector1">
            <a:avLst/>
          </a:prstGeom>
          <a:noFill/>
          <a:ln cap="flat" cmpd="sng" w="28575">
            <a:solidFill>
              <a:srgbClr val="D9D9D9"/>
            </a:solidFill>
            <a:prstDash val="solid"/>
            <a:round/>
            <a:headEnd len="sm" w="sm" type="none"/>
            <a:tailEnd len="sm" w="sm" type="none"/>
          </a:ln>
        </p:spPr>
      </p:cxnSp>
      <p:cxnSp>
        <p:nvCxnSpPr>
          <p:cNvPr id="466" name="Google Shape;466;p86"/>
          <p:cNvCxnSpPr/>
          <p:nvPr/>
        </p:nvCxnSpPr>
        <p:spPr>
          <a:xfrm>
            <a:off x="4436100" y="3109475"/>
            <a:ext cx="4280700" cy="0"/>
          </a:xfrm>
          <a:prstGeom prst="straightConnector1">
            <a:avLst/>
          </a:prstGeom>
          <a:noFill/>
          <a:ln cap="flat" cmpd="sng" w="28575">
            <a:solidFill>
              <a:srgbClr val="D9D9D9"/>
            </a:solidFill>
            <a:prstDash val="solid"/>
            <a:round/>
            <a:headEnd len="sm" w="sm" type="none"/>
            <a:tailEnd len="sm" w="sm" type="none"/>
          </a:ln>
        </p:spPr>
      </p:cxnSp>
      <p:cxnSp>
        <p:nvCxnSpPr>
          <p:cNvPr id="467" name="Google Shape;467;p86"/>
          <p:cNvCxnSpPr/>
          <p:nvPr/>
        </p:nvCxnSpPr>
        <p:spPr>
          <a:xfrm>
            <a:off x="4436100" y="2840694"/>
            <a:ext cx="4280700" cy="0"/>
          </a:xfrm>
          <a:prstGeom prst="straightConnector1">
            <a:avLst/>
          </a:prstGeom>
          <a:noFill/>
          <a:ln cap="flat" cmpd="sng" w="28575">
            <a:solidFill>
              <a:srgbClr val="D9D9D9"/>
            </a:solidFill>
            <a:prstDash val="solid"/>
            <a:round/>
            <a:headEnd len="sm" w="sm" type="none"/>
            <a:tailEnd len="sm" w="sm" type="none"/>
          </a:ln>
        </p:spPr>
      </p:cxnSp>
      <p:cxnSp>
        <p:nvCxnSpPr>
          <p:cNvPr id="468" name="Google Shape;468;p86"/>
          <p:cNvCxnSpPr/>
          <p:nvPr/>
        </p:nvCxnSpPr>
        <p:spPr>
          <a:xfrm>
            <a:off x="4436100" y="2571913"/>
            <a:ext cx="4280700" cy="0"/>
          </a:xfrm>
          <a:prstGeom prst="straightConnector1">
            <a:avLst/>
          </a:prstGeom>
          <a:noFill/>
          <a:ln cap="flat" cmpd="sng" w="28575">
            <a:solidFill>
              <a:srgbClr val="D9D9D9"/>
            </a:solidFill>
            <a:prstDash val="solid"/>
            <a:round/>
            <a:headEnd len="sm" w="sm" type="none"/>
            <a:tailEnd len="sm" w="sm" type="none"/>
          </a:ln>
        </p:spPr>
      </p:cxnSp>
      <p:cxnSp>
        <p:nvCxnSpPr>
          <p:cNvPr id="469" name="Google Shape;469;p86"/>
          <p:cNvCxnSpPr/>
          <p:nvPr/>
        </p:nvCxnSpPr>
        <p:spPr>
          <a:xfrm>
            <a:off x="4436100" y="2303131"/>
            <a:ext cx="4280700" cy="0"/>
          </a:xfrm>
          <a:prstGeom prst="straightConnector1">
            <a:avLst/>
          </a:prstGeom>
          <a:noFill/>
          <a:ln cap="flat" cmpd="sng" w="28575">
            <a:solidFill>
              <a:srgbClr val="D9D9D9"/>
            </a:solidFill>
            <a:prstDash val="solid"/>
            <a:round/>
            <a:headEnd len="sm" w="sm" type="none"/>
            <a:tailEnd len="sm" w="sm" type="none"/>
          </a:ln>
        </p:spPr>
      </p:cxnSp>
      <p:cxnSp>
        <p:nvCxnSpPr>
          <p:cNvPr id="470" name="Google Shape;470;p86"/>
          <p:cNvCxnSpPr/>
          <p:nvPr/>
        </p:nvCxnSpPr>
        <p:spPr>
          <a:xfrm>
            <a:off x="4436100" y="2034350"/>
            <a:ext cx="4280700" cy="0"/>
          </a:xfrm>
          <a:prstGeom prst="straightConnector1">
            <a:avLst/>
          </a:prstGeom>
          <a:noFill/>
          <a:ln cap="flat" cmpd="sng" w="28575">
            <a:solidFill>
              <a:srgbClr val="D9D9D9"/>
            </a:solidFill>
            <a:prstDash val="solid"/>
            <a:round/>
            <a:headEnd len="sm" w="sm" type="none"/>
            <a:tailEnd len="sm" w="sm" type="none"/>
          </a:ln>
        </p:spPr>
      </p:cxnSp>
      <p:cxnSp>
        <p:nvCxnSpPr>
          <p:cNvPr id="471" name="Google Shape;471;p86"/>
          <p:cNvCxnSpPr/>
          <p:nvPr/>
        </p:nvCxnSpPr>
        <p:spPr>
          <a:xfrm>
            <a:off x="4436100" y="1765569"/>
            <a:ext cx="4280700" cy="0"/>
          </a:xfrm>
          <a:prstGeom prst="straightConnector1">
            <a:avLst/>
          </a:prstGeom>
          <a:noFill/>
          <a:ln cap="flat" cmpd="sng" w="28575">
            <a:solidFill>
              <a:srgbClr val="D9D9D9"/>
            </a:solidFill>
            <a:prstDash val="solid"/>
            <a:round/>
            <a:headEnd len="sm" w="sm" type="none"/>
            <a:tailEnd len="sm" w="sm" type="none"/>
          </a:ln>
        </p:spPr>
      </p:cxnSp>
      <p:cxnSp>
        <p:nvCxnSpPr>
          <p:cNvPr id="472" name="Google Shape;472;p86"/>
          <p:cNvCxnSpPr/>
          <p:nvPr/>
        </p:nvCxnSpPr>
        <p:spPr>
          <a:xfrm>
            <a:off x="4436100" y="1496788"/>
            <a:ext cx="4280700" cy="0"/>
          </a:xfrm>
          <a:prstGeom prst="straightConnector1">
            <a:avLst/>
          </a:prstGeom>
          <a:noFill/>
          <a:ln cap="flat" cmpd="sng" w="28575">
            <a:solidFill>
              <a:srgbClr val="D9D9D9"/>
            </a:solidFill>
            <a:prstDash val="solid"/>
            <a:round/>
            <a:headEnd len="sm" w="sm" type="none"/>
            <a:tailEnd len="sm" w="sm" type="none"/>
          </a:ln>
        </p:spPr>
      </p:cxnSp>
      <p:cxnSp>
        <p:nvCxnSpPr>
          <p:cNvPr id="473" name="Google Shape;473;p86"/>
          <p:cNvCxnSpPr/>
          <p:nvPr/>
        </p:nvCxnSpPr>
        <p:spPr>
          <a:xfrm>
            <a:off x="427350" y="2796450"/>
            <a:ext cx="2763600" cy="0"/>
          </a:xfrm>
          <a:prstGeom prst="straightConnector1">
            <a:avLst/>
          </a:prstGeom>
          <a:noFill/>
          <a:ln cap="flat" cmpd="sng" w="28575">
            <a:solidFill>
              <a:schemeClr val="lt1"/>
            </a:solidFill>
            <a:prstDash val="solid"/>
            <a:round/>
            <a:headEnd len="sm" w="sm" type="none"/>
            <a:tailEnd len="sm" w="sm" type="none"/>
          </a:ln>
        </p:spPr>
      </p:cxnSp>
      <p:sp>
        <p:nvSpPr>
          <p:cNvPr id="474" name="Google Shape;474;p86"/>
          <p:cNvSpPr txBox="1"/>
          <p:nvPr>
            <p:ph type="title"/>
          </p:nvPr>
        </p:nvSpPr>
        <p:spPr>
          <a:xfrm>
            <a:off x="427350" y="427350"/>
            <a:ext cx="5086800" cy="1431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lt1"/>
              </a:buClr>
              <a:buSzPts val="900"/>
              <a:buFont typeface="Arial"/>
              <a:buNone/>
              <a:defRPr b="1"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9pPr>
          </a:lstStyle>
          <a:p/>
        </p:txBody>
      </p:sp>
      <p:sp>
        <p:nvSpPr>
          <p:cNvPr id="475" name="Google Shape;475;p86"/>
          <p:cNvSpPr txBox="1"/>
          <p:nvPr>
            <p:ph idx="2" type="title"/>
          </p:nvPr>
        </p:nvSpPr>
        <p:spPr>
          <a:xfrm>
            <a:off x="425363" y="1268188"/>
            <a:ext cx="1764300" cy="4872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9pPr>
          </a:lstStyle>
          <a:p/>
        </p:txBody>
      </p:sp>
      <p:sp>
        <p:nvSpPr>
          <p:cNvPr id="476" name="Google Shape;476;p86"/>
          <p:cNvSpPr txBox="1"/>
          <p:nvPr>
            <p:ph idx="1" type="subTitle"/>
          </p:nvPr>
        </p:nvSpPr>
        <p:spPr>
          <a:xfrm>
            <a:off x="425363" y="1858513"/>
            <a:ext cx="1764300" cy="266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9pPr>
          </a:lstStyle>
          <a:p/>
        </p:txBody>
      </p:sp>
      <p:sp>
        <p:nvSpPr>
          <p:cNvPr id="477" name="Google Shape;477;p86"/>
          <p:cNvSpPr txBox="1"/>
          <p:nvPr>
            <p:ph idx="3" type="body"/>
          </p:nvPr>
        </p:nvSpPr>
        <p:spPr>
          <a:xfrm>
            <a:off x="425363" y="2294863"/>
            <a:ext cx="2763000" cy="2772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1pPr>
            <a:lvl2pPr indent="-285750" lvl="1" marL="9144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2pPr>
            <a:lvl3pPr indent="-285750" lvl="2" marL="13716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3pPr>
            <a:lvl4pPr indent="-285750" lvl="3" marL="18288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4pPr>
            <a:lvl5pPr indent="-285750" lvl="4" marL="22860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5pPr>
            <a:lvl6pPr indent="-285750" lvl="5" marL="27432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6pPr>
            <a:lvl7pPr indent="-285750" lvl="6" marL="32004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7pPr>
            <a:lvl8pPr indent="-285750" lvl="7" marL="36576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8pPr>
            <a:lvl9pPr indent="-285750" lvl="8" marL="41148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9pPr>
          </a:lstStyle>
          <a:p/>
        </p:txBody>
      </p:sp>
      <p:sp>
        <p:nvSpPr>
          <p:cNvPr id="478" name="Google Shape;478;p86"/>
          <p:cNvSpPr txBox="1"/>
          <p:nvPr>
            <p:ph idx="4" type="title"/>
          </p:nvPr>
        </p:nvSpPr>
        <p:spPr>
          <a:xfrm>
            <a:off x="425363" y="2992088"/>
            <a:ext cx="1764300" cy="4872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9pPr>
          </a:lstStyle>
          <a:p/>
        </p:txBody>
      </p:sp>
      <p:sp>
        <p:nvSpPr>
          <p:cNvPr id="479" name="Google Shape;479;p86"/>
          <p:cNvSpPr txBox="1"/>
          <p:nvPr>
            <p:ph idx="5" type="subTitle"/>
          </p:nvPr>
        </p:nvSpPr>
        <p:spPr>
          <a:xfrm>
            <a:off x="425363" y="3582413"/>
            <a:ext cx="1764300" cy="266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lt1"/>
              </a:buClr>
              <a:buSzPts val="1700"/>
              <a:buFont typeface="Arial"/>
              <a:buNone/>
              <a:defRPr b="0" i="0" sz="17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9pPr>
          </a:lstStyle>
          <a:p/>
        </p:txBody>
      </p:sp>
      <p:sp>
        <p:nvSpPr>
          <p:cNvPr id="480" name="Google Shape;480;p86"/>
          <p:cNvSpPr txBox="1"/>
          <p:nvPr>
            <p:ph idx="6" type="body"/>
          </p:nvPr>
        </p:nvSpPr>
        <p:spPr>
          <a:xfrm>
            <a:off x="425363" y="4018763"/>
            <a:ext cx="2763000" cy="2772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1pPr>
            <a:lvl2pPr indent="-285750" lvl="1" marL="9144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2pPr>
            <a:lvl3pPr indent="-285750" lvl="2" marL="13716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3pPr>
            <a:lvl4pPr indent="-285750" lvl="3" marL="18288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4pPr>
            <a:lvl5pPr indent="-285750" lvl="4" marL="22860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5pPr>
            <a:lvl6pPr indent="-285750" lvl="5" marL="27432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6pPr>
            <a:lvl7pPr indent="-285750" lvl="6" marL="32004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7pPr>
            <a:lvl8pPr indent="-285750" lvl="7" marL="36576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8pPr>
            <a:lvl9pPr indent="-285750" lvl="8" marL="4114800" marR="0" rtl="0" algn="l">
              <a:lnSpc>
                <a:spcPct val="100000"/>
              </a:lnSpc>
              <a:spcBef>
                <a:spcPts val="0"/>
              </a:spcBef>
              <a:spcAft>
                <a:spcPts val="0"/>
              </a:spcAft>
              <a:buClr>
                <a:schemeClr val="lt1"/>
              </a:buClr>
              <a:buSzPts val="900"/>
              <a:buFont typeface="Arial"/>
              <a:buChar char="■"/>
              <a:defRPr b="0" i="0" sz="900" u="none" cap="none" strike="noStrike">
                <a:solidFill>
                  <a:schemeClr val="lt1"/>
                </a:solidFill>
                <a:latin typeface="Arial"/>
                <a:ea typeface="Arial"/>
                <a:cs typeface="Arial"/>
                <a:sym typeface="Arial"/>
              </a:defRPr>
            </a:lvl9pPr>
          </a:lstStyle>
          <a:p/>
        </p:txBody>
      </p:sp>
      <p:sp>
        <p:nvSpPr>
          <p:cNvPr id="481" name="Google Shape;481;p86"/>
          <p:cNvSpPr txBox="1"/>
          <p:nvPr>
            <p:ph idx="7" type="body"/>
          </p:nvPr>
        </p:nvSpPr>
        <p:spPr>
          <a:xfrm>
            <a:off x="3992288" y="4377900"/>
            <a:ext cx="4724400" cy="338400"/>
          </a:xfrm>
          <a:prstGeom prst="rect">
            <a:avLst/>
          </a:prstGeom>
          <a:noFill/>
          <a:ln>
            <a:noFill/>
          </a:ln>
        </p:spPr>
        <p:txBody>
          <a:bodyPr anchorCtr="0" anchor="t" bIns="45725" lIns="45725" spcFirstLastPara="1" rIns="45725" wrap="square" tIns="45725">
            <a:noAutofit/>
          </a:bodyPr>
          <a:lstStyle>
            <a:lvl1pPr indent="-285750" lvl="0" marL="4572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1pPr>
            <a:lvl2pPr indent="-285750" lvl="1" marL="9144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2pPr>
            <a:lvl3pPr indent="-285750" lvl="2" marL="13716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3pPr>
            <a:lvl4pPr indent="-285750" lvl="3" marL="18288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4pPr>
            <a:lvl5pPr indent="-285750" lvl="4" marL="22860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5pPr>
            <a:lvl6pPr indent="-285750" lvl="5" marL="27432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6pPr>
            <a:lvl7pPr indent="-285750" lvl="6" marL="32004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7pPr>
            <a:lvl8pPr indent="-285750" lvl="7" marL="36576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8pPr>
            <a:lvl9pPr indent="-285750" lvl="8" marL="41148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9pPr>
          </a:lstStyle>
          <a:p/>
        </p:txBody>
      </p:sp>
      <p:sp>
        <p:nvSpPr>
          <p:cNvPr id="482" name="Google Shape;482;p86"/>
          <p:cNvSpPr txBox="1"/>
          <p:nvPr>
            <p:ph idx="8" type="title"/>
          </p:nvPr>
        </p:nvSpPr>
        <p:spPr>
          <a:xfrm>
            <a:off x="3386581" y="1424838"/>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83" name="Google Shape;483;p86"/>
          <p:cNvSpPr txBox="1"/>
          <p:nvPr>
            <p:ph idx="9" type="title"/>
          </p:nvPr>
        </p:nvSpPr>
        <p:spPr>
          <a:xfrm>
            <a:off x="3386581" y="1694506"/>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84" name="Google Shape;484;p86"/>
          <p:cNvSpPr txBox="1"/>
          <p:nvPr>
            <p:ph idx="13" type="title"/>
          </p:nvPr>
        </p:nvSpPr>
        <p:spPr>
          <a:xfrm>
            <a:off x="3386581" y="1964169"/>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85" name="Google Shape;485;p86"/>
          <p:cNvSpPr txBox="1"/>
          <p:nvPr>
            <p:ph idx="14" type="title"/>
          </p:nvPr>
        </p:nvSpPr>
        <p:spPr>
          <a:xfrm>
            <a:off x="3386581" y="2233831"/>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86" name="Google Shape;486;p86"/>
          <p:cNvSpPr txBox="1"/>
          <p:nvPr>
            <p:ph idx="15" type="title"/>
          </p:nvPr>
        </p:nvSpPr>
        <p:spPr>
          <a:xfrm>
            <a:off x="3386581" y="2503494"/>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87" name="Google Shape;487;p86"/>
          <p:cNvSpPr txBox="1"/>
          <p:nvPr>
            <p:ph idx="16" type="title"/>
          </p:nvPr>
        </p:nvSpPr>
        <p:spPr>
          <a:xfrm>
            <a:off x="3386581" y="2773156"/>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88" name="Google Shape;488;p86"/>
          <p:cNvSpPr txBox="1"/>
          <p:nvPr>
            <p:ph idx="17" type="title"/>
          </p:nvPr>
        </p:nvSpPr>
        <p:spPr>
          <a:xfrm>
            <a:off x="3386581" y="3042819"/>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89" name="Google Shape;489;p86"/>
          <p:cNvSpPr txBox="1"/>
          <p:nvPr>
            <p:ph idx="18" type="title"/>
          </p:nvPr>
        </p:nvSpPr>
        <p:spPr>
          <a:xfrm>
            <a:off x="3386581" y="3312481"/>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90" name="Google Shape;490;p86"/>
          <p:cNvSpPr txBox="1"/>
          <p:nvPr>
            <p:ph idx="19" type="title"/>
          </p:nvPr>
        </p:nvSpPr>
        <p:spPr>
          <a:xfrm>
            <a:off x="3386581" y="3575525"/>
            <a:ext cx="994500" cy="1317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91" name="Google Shape;491;p86"/>
          <p:cNvSpPr txBox="1"/>
          <p:nvPr>
            <p:ph idx="20" type="title"/>
          </p:nvPr>
        </p:nvSpPr>
        <p:spPr>
          <a:xfrm>
            <a:off x="4571981"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92" name="Google Shape;492;p86"/>
          <p:cNvSpPr txBox="1"/>
          <p:nvPr>
            <p:ph idx="21" type="title"/>
          </p:nvPr>
        </p:nvSpPr>
        <p:spPr>
          <a:xfrm>
            <a:off x="5108569"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93" name="Google Shape;493;p86"/>
          <p:cNvSpPr txBox="1"/>
          <p:nvPr>
            <p:ph idx="22" type="title"/>
          </p:nvPr>
        </p:nvSpPr>
        <p:spPr>
          <a:xfrm>
            <a:off x="5645150"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94" name="Google Shape;494;p86"/>
          <p:cNvSpPr txBox="1"/>
          <p:nvPr>
            <p:ph idx="23" type="title"/>
          </p:nvPr>
        </p:nvSpPr>
        <p:spPr>
          <a:xfrm>
            <a:off x="6181738"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95" name="Google Shape;495;p86"/>
          <p:cNvSpPr txBox="1"/>
          <p:nvPr>
            <p:ph idx="24" type="title"/>
          </p:nvPr>
        </p:nvSpPr>
        <p:spPr>
          <a:xfrm>
            <a:off x="6718344"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96" name="Google Shape;496;p86"/>
          <p:cNvSpPr txBox="1"/>
          <p:nvPr>
            <p:ph idx="25" type="title"/>
          </p:nvPr>
        </p:nvSpPr>
        <p:spPr>
          <a:xfrm>
            <a:off x="7254931"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97" name="Google Shape;497;p86"/>
          <p:cNvSpPr txBox="1"/>
          <p:nvPr>
            <p:ph idx="26" type="title"/>
          </p:nvPr>
        </p:nvSpPr>
        <p:spPr>
          <a:xfrm>
            <a:off x="7791569"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98" name="Google Shape;498;p86"/>
          <p:cNvSpPr txBox="1"/>
          <p:nvPr>
            <p:ph idx="27" type="title"/>
          </p:nvPr>
        </p:nvSpPr>
        <p:spPr>
          <a:xfrm>
            <a:off x="8328156" y="3736100"/>
            <a:ext cx="388800" cy="1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 Blank Chart Area">
  <p:cSld name="CUSTOM_28_1_1">
    <p:spTree>
      <p:nvGrpSpPr>
        <p:cNvPr id="499" name="Shape 499"/>
        <p:cNvGrpSpPr/>
        <p:nvPr/>
      </p:nvGrpSpPr>
      <p:grpSpPr>
        <a:xfrm>
          <a:off x="0" y="0"/>
          <a:ext cx="0" cy="0"/>
          <a:chOff x="0" y="0"/>
          <a:chExt cx="0" cy="0"/>
        </a:xfrm>
      </p:grpSpPr>
      <p:cxnSp>
        <p:nvCxnSpPr>
          <p:cNvPr id="500" name="Google Shape;500;p87"/>
          <p:cNvCxnSpPr/>
          <p:nvPr/>
        </p:nvCxnSpPr>
        <p:spPr>
          <a:xfrm>
            <a:off x="427350" y="2796450"/>
            <a:ext cx="2763600" cy="0"/>
          </a:xfrm>
          <a:prstGeom prst="straightConnector1">
            <a:avLst/>
          </a:prstGeom>
          <a:noFill/>
          <a:ln cap="flat" cmpd="sng" w="28575">
            <a:solidFill>
              <a:schemeClr val="dk1"/>
            </a:solidFill>
            <a:prstDash val="solid"/>
            <a:round/>
            <a:headEnd len="sm" w="sm" type="none"/>
            <a:tailEnd len="sm" w="sm" type="none"/>
          </a:ln>
        </p:spPr>
      </p:cxnSp>
      <p:sp>
        <p:nvSpPr>
          <p:cNvPr id="501" name="Google Shape;501;p87"/>
          <p:cNvSpPr txBox="1"/>
          <p:nvPr>
            <p:ph type="title"/>
          </p:nvPr>
        </p:nvSpPr>
        <p:spPr>
          <a:xfrm>
            <a:off x="427350" y="427350"/>
            <a:ext cx="5086800" cy="1431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900"/>
              <a:buFont typeface="Arial"/>
              <a:buNone/>
              <a:defRPr b="1"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9pPr>
          </a:lstStyle>
          <a:p/>
        </p:txBody>
      </p:sp>
      <p:sp>
        <p:nvSpPr>
          <p:cNvPr id="502" name="Google Shape;502;p87"/>
          <p:cNvSpPr txBox="1"/>
          <p:nvPr>
            <p:ph idx="2" type="title"/>
          </p:nvPr>
        </p:nvSpPr>
        <p:spPr>
          <a:xfrm>
            <a:off x="425363" y="1268188"/>
            <a:ext cx="1764300" cy="4872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503" name="Google Shape;503;p87"/>
          <p:cNvSpPr txBox="1"/>
          <p:nvPr>
            <p:ph idx="1" type="subTitle"/>
          </p:nvPr>
        </p:nvSpPr>
        <p:spPr>
          <a:xfrm>
            <a:off x="425363" y="1858513"/>
            <a:ext cx="1764300" cy="266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9pPr>
          </a:lstStyle>
          <a:p/>
        </p:txBody>
      </p:sp>
      <p:sp>
        <p:nvSpPr>
          <p:cNvPr id="504" name="Google Shape;504;p87"/>
          <p:cNvSpPr txBox="1"/>
          <p:nvPr>
            <p:ph idx="3" type="body"/>
          </p:nvPr>
        </p:nvSpPr>
        <p:spPr>
          <a:xfrm>
            <a:off x="425363" y="2294863"/>
            <a:ext cx="2763000" cy="2772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1pPr>
            <a:lvl2pPr indent="-285750" lvl="1" marL="9144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indent="-285750" lvl="2" marL="13716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85750" lvl="5" marL="27432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9pPr>
          </a:lstStyle>
          <a:p/>
        </p:txBody>
      </p:sp>
      <p:sp>
        <p:nvSpPr>
          <p:cNvPr id="505" name="Google Shape;505;p87"/>
          <p:cNvSpPr txBox="1"/>
          <p:nvPr>
            <p:ph idx="4" type="title"/>
          </p:nvPr>
        </p:nvSpPr>
        <p:spPr>
          <a:xfrm>
            <a:off x="425363" y="2992088"/>
            <a:ext cx="1764300" cy="4872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506" name="Google Shape;506;p87"/>
          <p:cNvSpPr txBox="1"/>
          <p:nvPr>
            <p:ph idx="5" type="subTitle"/>
          </p:nvPr>
        </p:nvSpPr>
        <p:spPr>
          <a:xfrm>
            <a:off x="425363" y="3582413"/>
            <a:ext cx="1764300" cy="266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9pPr>
          </a:lstStyle>
          <a:p/>
        </p:txBody>
      </p:sp>
      <p:sp>
        <p:nvSpPr>
          <p:cNvPr id="507" name="Google Shape;507;p87"/>
          <p:cNvSpPr txBox="1"/>
          <p:nvPr>
            <p:ph idx="6" type="body"/>
          </p:nvPr>
        </p:nvSpPr>
        <p:spPr>
          <a:xfrm>
            <a:off x="425363" y="4018763"/>
            <a:ext cx="2763000" cy="2772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1pPr>
            <a:lvl2pPr indent="-285750" lvl="1" marL="9144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indent="-285750" lvl="2" marL="13716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85750" lvl="5" marL="27432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10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9pPr>
          </a:lstStyle>
          <a:p/>
        </p:txBody>
      </p:sp>
      <p:sp>
        <p:nvSpPr>
          <p:cNvPr id="508" name="Google Shape;508;p87"/>
          <p:cNvSpPr txBox="1"/>
          <p:nvPr>
            <p:ph idx="7" type="body"/>
          </p:nvPr>
        </p:nvSpPr>
        <p:spPr>
          <a:xfrm>
            <a:off x="3992288" y="4377900"/>
            <a:ext cx="4724400" cy="338400"/>
          </a:xfrm>
          <a:prstGeom prst="rect">
            <a:avLst/>
          </a:prstGeom>
          <a:noFill/>
          <a:ln>
            <a:noFill/>
          </a:ln>
        </p:spPr>
        <p:txBody>
          <a:bodyPr anchorCtr="0" anchor="t" bIns="45725" lIns="45725" spcFirstLastPara="1" rIns="45725" wrap="square" tIns="45725">
            <a:noAutofit/>
          </a:bodyPr>
          <a:lstStyle>
            <a:lvl1pPr indent="-285750" lvl="0" marL="4572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1pPr>
            <a:lvl2pPr indent="-285750" lvl="1" marL="9144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2pPr>
            <a:lvl3pPr indent="-285750" lvl="2" marL="13716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3pPr>
            <a:lvl4pPr indent="-285750" lvl="3" marL="18288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4pPr>
            <a:lvl5pPr indent="-285750" lvl="4" marL="22860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5pPr>
            <a:lvl6pPr indent="-285750" lvl="5" marL="27432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6pPr>
            <a:lvl7pPr indent="-285750" lvl="6" marL="32004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7pPr>
            <a:lvl8pPr indent="-285750" lvl="7" marL="36576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8pPr>
            <a:lvl9pPr indent="-285750" lvl="8" marL="4114800" marR="0" rtl="0" algn="ctr">
              <a:lnSpc>
                <a:spcPct val="100000"/>
              </a:lnSpc>
              <a:spcBef>
                <a:spcPts val="0"/>
              </a:spcBef>
              <a:spcAft>
                <a:spcPts val="0"/>
              </a:spcAft>
              <a:buClr>
                <a:srgbClr val="999999"/>
              </a:buClr>
              <a:buSzPts val="900"/>
              <a:buFont typeface="Arial"/>
              <a:buChar char="■"/>
              <a:defRPr b="0" i="0" sz="900" u="none" cap="none" strike="noStrike">
                <a:solidFill>
                  <a:srgbClr val="999999"/>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2">
    <p:bg>
      <p:bgPr>
        <a:solidFill>
          <a:srgbClr val="004C3F"/>
        </a:solidFill>
      </p:bgPr>
    </p:bg>
    <p:spTree>
      <p:nvGrpSpPr>
        <p:cNvPr id="509" name="Shape 509"/>
        <p:cNvGrpSpPr/>
        <p:nvPr/>
      </p:nvGrpSpPr>
      <p:grpSpPr>
        <a:xfrm>
          <a:off x="0" y="0"/>
          <a:ext cx="0" cy="0"/>
          <a:chOff x="0" y="0"/>
          <a:chExt cx="0" cy="0"/>
        </a:xfrm>
      </p:grpSpPr>
      <p:sp>
        <p:nvSpPr>
          <p:cNvPr id="510" name="Google Shape;510;p88"/>
          <p:cNvSpPr txBox="1"/>
          <p:nvPr>
            <p:ph type="ctrTitle"/>
          </p:nvPr>
        </p:nvSpPr>
        <p:spPr>
          <a:xfrm>
            <a:off x="311703" y="1631231"/>
            <a:ext cx="4583400" cy="1552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4400"/>
              <a:buFont typeface="Lato Black"/>
              <a:buChar char="●"/>
              <a:defRPr b="0" i="0" sz="4400" u="none" cap="none" strike="noStrike">
                <a:solidFill>
                  <a:schemeClr val="lt1"/>
                </a:solidFill>
                <a:latin typeface="Lato Black"/>
                <a:ea typeface="Lato Black"/>
                <a:cs typeface="Lato Black"/>
                <a:sym typeface="Lato Black"/>
              </a:defRPr>
            </a:lvl1pPr>
            <a:lvl2pPr lvl="1"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511" name="Google Shape;511;p88"/>
          <p:cNvSpPr txBox="1"/>
          <p:nvPr>
            <p:ph idx="1" type="subTitle"/>
          </p:nvPr>
        </p:nvSpPr>
        <p:spPr>
          <a:xfrm>
            <a:off x="311701" y="3220358"/>
            <a:ext cx="4131300" cy="792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B9F0E9"/>
              </a:buClr>
              <a:buSzPts val="1600"/>
              <a:buFont typeface="Lato"/>
              <a:buNone/>
              <a:defRPr b="0" i="0" sz="1600" u="none" cap="none" strike="noStrike">
                <a:solidFill>
                  <a:srgbClr val="B9F0E9"/>
                </a:solidFill>
                <a:latin typeface="Lato"/>
                <a:ea typeface="Lato"/>
                <a:cs typeface="Lato"/>
                <a:sym typeface="Lato"/>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512" name="Google Shape;512;p88"/>
          <p:cNvSpPr txBox="1"/>
          <p:nvPr>
            <p:ph idx="12" type="sldNum"/>
          </p:nvPr>
        </p:nvSpPr>
        <p:spPr>
          <a:xfrm>
            <a:off x="8472458" y="4663217"/>
            <a:ext cx="548700" cy="393600"/>
          </a:xfrm>
          <a:prstGeom prst="rect">
            <a:avLst/>
          </a:prstGeom>
          <a:noFill/>
          <a:ln>
            <a:noFill/>
          </a:ln>
        </p:spPr>
        <p:txBody>
          <a:bodyPr anchorCtr="0" anchor="t" bIns="0" lIns="91450" spcFirstLastPara="1" rIns="0" wrap="square" tIns="91450">
            <a:noAutofit/>
          </a:bodyPr>
          <a:lstStyle>
            <a:lvl1pPr indent="0" lvl="0"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1pPr>
            <a:lvl2pPr indent="0" lvl="1"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2pPr>
            <a:lvl3pPr indent="0" lvl="2"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3pPr>
            <a:lvl4pPr indent="0" lvl="3"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4pPr>
            <a:lvl5pPr indent="0" lvl="4"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5pPr>
            <a:lvl6pPr indent="0" lvl="5"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6pPr>
            <a:lvl7pPr indent="0" lvl="6"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7pPr>
            <a:lvl8pPr indent="0" lvl="7"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8pPr>
            <a:lvl9pPr indent="0" lvl="8"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pic>
        <p:nvPicPr>
          <p:cNvPr id="513" name="Google Shape;513;p88"/>
          <p:cNvPicPr preferRelativeResize="0"/>
          <p:nvPr/>
        </p:nvPicPr>
        <p:blipFill rotWithShape="1">
          <a:blip r:embed="rId2">
            <a:alphaModFix/>
          </a:blip>
          <a:srcRect b="0" l="0" r="0" t="0"/>
          <a:stretch/>
        </p:blipFill>
        <p:spPr>
          <a:xfrm>
            <a:off x="369271" y="4567095"/>
            <a:ext cx="742041" cy="211514"/>
          </a:xfrm>
          <a:prstGeom prst="rect">
            <a:avLst/>
          </a:prstGeom>
          <a:noFill/>
          <a:ln>
            <a:noFill/>
          </a:ln>
        </p:spPr>
      </p:pic>
      <p:sp>
        <p:nvSpPr>
          <p:cNvPr id="514" name="Google Shape;514;p88"/>
          <p:cNvSpPr txBox="1"/>
          <p:nvPr>
            <p:ph idx="2" type="ctrTitle"/>
          </p:nvPr>
        </p:nvSpPr>
        <p:spPr>
          <a:xfrm>
            <a:off x="311703" y="1160916"/>
            <a:ext cx="4131300" cy="433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pic>
        <p:nvPicPr>
          <p:cNvPr id="515" name="Google Shape;515;p88"/>
          <p:cNvPicPr preferRelativeResize="0"/>
          <p:nvPr/>
        </p:nvPicPr>
        <p:blipFill rotWithShape="1">
          <a:blip r:embed="rId3">
            <a:alphaModFix/>
          </a:blip>
          <a:srcRect b="0" l="0" r="0" t="0"/>
          <a:stretch/>
        </p:blipFill>
        <p:spPr>
          <a:xfrm>
            <a:off x="5516627" y="0"/>
            <a:ext cx="3626465" cy="3626465"/>
          </a:xfrm>
          <a:prstGeom prst="rect">
            <a:avLst/>
          </a:prstGeom>
          <a:noFill/>
          <a:ln>
            <a:noFill/>
          </a:ln>
        </p:spPr>
      </p:pic>
      <p:pic>
        <p:nvPicPr>
          <p:cNvPr id="516" name="Google Shape;516;p88"/>
          <p:cNvPicPr preferRelativeResize="0"/>
          <p:nvPr/>
        </p:nvPicPr>
        <p:blipFill rotWithShape="1">
          <a:blip r:embed="rId4">
            <a:alphaModFix/>
          </a:blip>
          <a:srcRect b="0" l="0" r="0" t="0"/>
          <a:stretch/>
        </p:blipFill>
        <p:spPr>
          <a:xfrm>
            <a:off x="4314639" y="3296625"/>
            <a:ext cx="1678105" cy="167810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517" name="Shape 517"/>
        <p:cNvGrpSpPr/>
        <p:nvPr/>
      </p:nvGrpSpPr>
      <p:grpSpPr>
        <a:xfrm>
          <a:off x="0" y="0"/>
          <a:ext cx="0" cy="0"/>
          <a:chOff x="0" y="0"/>
          <a:chExt cx="0" cy="0"/>
        </a:xfrm>
      </p:grpSpPr>
      <p:sp>
        <p:nvSpPr>
          <p:cNvPr id="518" name="Google Shape;518;p8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519" name="Google Shape;519;p89"/>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520" name="Google Shape;520;p89"/>
          <p:cNvSpPr txBox="1"/>
          <p:nvPr>
            <p:ph idx="12" type="sldNum"/>
          </p:nvPr>
        </p:nvSpPr>
        <p:spPr>
          <a:xfrm>
            <a:off x="8472458" y="4663217"/>
            <a:ext cx="548700" cy="393600"/>
          </a:xfrm>
          <a:prstGeom prst="rect">
            <a:avLst/>
          </a:prstGeom>
          <a:noFill/>
          <a:ln>
            <a:noFill/>
          </a:ln>
        </p:spPr>
        <p:txBody>
          <a:bodyPr anchorCtr="0" anchor="t" bIns="0" lIns="91450" spcFirstLastPara="1" rIns="0" wrap="square" tIns="91450">
            <a:noAutofit/>
          </a:bodyPr>
          <a:lstStyle>
            <a:lvl1pPr indent="0" lvl="0"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1pPr>
            <a:lvl2pPr indent="0" lvl="1"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2pPr>
            <a:lvl3pPr indent="0" lvl="2"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3pPr>
            <a:lvl4pPr indent="0" lvl="3"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4pPr>
            <a:lvl5pPr indent="0" lvl="4"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5pPr>
            <a:lvl6pPr indent="0" lvl="5"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6pPr>
            <a:lvl7pPr indent="0" lvl="6"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7pPr>
            <a:lvl8pPr indent="0" lvl="7"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8pPr>
            <a:lvl9pPr indent="0" lvl="8"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p:cSld name="Tytuł i zawartość">
    <p:bg>
      <p:bgPr>
        <a:solidFill>
          <a:schemeClr val="lt1"/>
        </a:solidFill>
      </p:bgPr>
    </p:bg>
    <p:spTree>
      <p:nvGrpSpPr>
        <p:cNvPr id="521" name="Shape 521"/>
        <p:cNvGrpSpPr/>
        <p:nvPr/>
      </p:nvGrpSpPr>
      <p:grpSpPr>
        <a:xfrm>
          <a:off x="0" y="0"/>
          <a:ext cx="0" cy="0"/>
          <a:chOff x="0" y="0"/>
          <a:chExt cx="0" cy="0"/>
        </a:xfrm>
      </p:grpSpPr>
      <p:sp>
        <p:nvSpPr>
          <p:cNvPr id="522" name="Google Shape;522;p90"/>
          <p:cNvSpPr txBox="1"/>
          <p:nvPr/>
        </p:nvSpPr>
        <p:spPr>
          <a:xfrm>
            <a:off x="207618" y="4902965"/>
            <a:ext cx="21948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chemeClr val="lt1"/>
                </a:solidFill>
                <a:latin typeface="Montserrat"/>
                <a:ea typeface="Montserrat"/>
                <a:cs typeface="Montserrat"/>
                <a:sym typeface="Montserrat"/>
              </a:rPr>
              <a:t>DevOps@Enterprise Forum</a:t>
            </a:r>
            <a:endParaRPr b="0" i="0" sz="700" u="none" cap="none" strike="noStrike">
              <a:solidFill>
                <a:schemeClr val="lt1"/>
              </a:solidFill>
              <a:latin typeface="Montserrat"/>
              <a:ea typeface="Montserrat"/>
              <a:cs typeface="Montserrat"/>
              <a:sym typeface="Montserrat"/>
            </a:endParaRPr>
          </a:p>
        </p:txBody>
      </p:sp>
      <p:sp>
        <p:nvSpPr>
          <p:cNvPr id="523" name="Google Shape;523;p90"/>
          <p:cNvSpPr txBox="1"/>
          <p:nvPr/>
        </p:nvSpPr>
        <p:spPr>
          <a:xfrm>
            <a:off x="7644022" y="4904067"/>
            <a:ext cx="14082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chemeClr val="lt1"/>
                </a:solidFill>
                <a:latin typeface="Montserrat"/>
                <a:ea typeface="Montserrat"/>
                <a:cs typeface="Montserrat"/>
                <a:sym typeface="Montserrat"/>
              </a:rPr>
              <a:t>www.devopsforum.pl</a:t>
            </a:r>
            <a:endParaRPr b="0" i="0" sz="700" u="none" cap="none" strike="noStrike">
              <a:solidFill>
                <a:schemeClr val="lt1"/>
              </a:solidFill>
              <a:latin typeface="Montserrat"/>
              <a:ea typeface="Montserrat"/>
              <a:cs typeface="Montserrat"/>
              <a:sym typeface="Montserrat"/>
            </a:endParaRPr>
          </a:p>
        </p:txBody>
      </p:sp>
      <p:sp>
        <p:nvSpPr>
          <p:cNvPr id="524" name="Google Shape;524;p90"/>
          <p:cNvSpPr txBox="1"/>
          <p:nvPr/>
        </p:nvSpPr>
        <p:spPr>
          <a:xfrm>
            <a:off x="1588575" y="4917336"/>
            <a:ext cx="2694900" cy="1818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rgbClr val="000000"/>
              </a:buClr>
              <a:buSzPts val="700"/>
              <a:buFont typeface="Arial"/>
              <a:buNone/>
            </a:pPr>
            <a:r>
              <a:rPr b="0" i="0" lang="en" sz="700" u="none" cap="none" strike="noStrike">
                <a:solidFill>
                  <a:schemeClr val="lt1"/>
                </a:solidFill>
                <a:latin typeface="Montserrat"/>
                <a:ea typeface="Montserrat"/>
                <a:cs typeface="Montserrat"/>
                <a:sym typeface="Montserrat"/>
              </a:rPr>
              <a:t>Kultura DevOps narzędziem transformacji</a:t>
            </a:r>
            <a:endParaRPr b="0" i="0" sz="700" u="none" cap="none" strike="noStrike">
              <a:solidFill>
                <a:schemeClr val="lt1"/>
              </a:solidFill>
              <a:latin typeface="Montserrat"/>
              <a:ea typeface="Montserrat"/>
              <a:cs typeface="Montserrat"/>
              <a:sym typeface="Montserrat"/>
            </a:endParaRPr>
          </a:p>
        </p:txBody>
      </p:sp>
      <p:sp>
        <p:nvSpPr>
          <p:cNvPr id="525" name="Google Shape;525;p90"/>
          <p:cNvSpPr txBox="1"/>
          <p:nvPr/>
        </p:nvSpPr>
        <p:spPr>
          <a:xfrm>
            <a:off x="3949841" y="4913953"/>
            <a:ext cx="38442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chemeClr val="lt1"/>
                </a:solidFill>
                <a:latin typeface="Montserrat"/>
                <a:ea typeface="Montserrat"/>
                <a:cs typeface="Montserrat"/>
                <a:sym typeface="Montserrat"/>
              </a:rPr>
              <a:t>12.10.2022 </a:t>
            </a:r>
            <a:r>
              <a:rPr b="0" i="0" lang="en" sz="700" u="none" cap="none" strike="noStrike">
                <a:solidFill>
                  <a:schemeClr val="lt1"/>
                </a:solidFill>
                <a:latin typeface="Montserrat"/>
                <a:ea typeface="Montserrat"/>
                <a:cs typeface="Montserrat"/>
                <a:sym typeface="Montserrat"/>
              </a:rPr>
              <a:t>KONFERENCJA HYBRYDOWA</a:t>
            </a:r>
            <a:r>
              <a:rPr b="1" i="0" lang="en" sz="700" u="none" cap="none" strike="noStrike">
                <a:solidFill>
                  <a:schemeClr val="lt1"/>
                </a:solidFill>
                <a:latin typeface="Montserrat"/>
                <a:ea typeface="Montserrat"/>
                <a:cs typeface="Montserrat"/>
                <a:sym typeface="Montserrat"/>
              </a:rPr>
              <a:t>  13.10.2022</a:t>
            </a:r>
            <a:r>
              <a:rPr b="0" i="0" lang="en" sz="700" u="none" cap="none" strike="noStrike">
                <a:solidFill>
                  <a:schemeClr val="lt1"/>
                </a:solidFill>
                <a:latin typeface="Montserrat"/>
                <a:ea typeface="Montserrat"/>
                <a:cs typeface="Montserrat"/>
                <a:sym typeface="Montserrat"/>
              </a:rPr>
              <a:t> WARSZTATY ONLINE</a:t>
            </a:r>
            <a:endParaRPr b="0" i="0" sz="7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526" name="Shape 526"/>
        <p:cNvGrpSpPr/>
        <p:nvPr/>
      </p:nvGrpSpPr>
      <p:grpSpPr>
        <a:xfrm>
          <a:off x="0" y="0"/>
          <a:ext cx="0" cy="0"/>
          <a:chOff x="0" y="0"/>
          <a:chExt cx="0" cy="0"/>
        </a:xfrm>
      </p:grpSpPr>
      <p:sp>
        <p:nvSpPr>
          <p:cNvPr id="527" name="Google Shape;527;p9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528" name="Google Shape;528;p9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529" name="Google Shape;529;p91"/>
          <p:cNvSpPr txBox="1"/>
          <p:nvPr>
            <p:ph idx="12" type="sldNum"/>
          </p:nvPr>
        </p:nvSpPr>
        <p:spPr>
          <a:xfrm>
            <a:off x="8472458" y="4663217"/>
            <a:ext cx="548700" cy="393600"/>
          </a:xfrm>
          <a:prstGeom prst="rect">
            <a:avLst/>
          </a:prstGeom>
          <a:noFill/>
          <a:ln>
            <a:noFill/>
          </a:ln>
        </p:spPr>
        <p:txBody>
          <a:bodyPr anchorCtr="0" anchor="t" bIns="0" lIns="91450" spcFirstLastPara="1" rIns="0" wrap="square" tIns="91450">
            <a:noAutofit/>
          </a:bodyPr>
          <a:lstStyle>
            <a:lvl1pPr indent="0" lvl="0"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1pPr>
            <a:lvl2pPr indent="0" lvl="1"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2pPr>
            <a:lvl3pPr indent="0" lvl="2"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3pPr>
            <a:lvl4pPr indent="0" lvl="3"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4pPr>
            <a:lvl5pPr indent="0" lvl="4"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5pPr>
            <a:lvl6pPr indent="0" lvl="5"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6pPr>
            <a:lvl7pPr indent="0" lvl="6"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7pPr>
            <a:lvl8pPr indent="0" lvl="7"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8pPr>
            <a:lvl9pPr indent="0" lvl="8"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2">
  <p:cSld name="CUSTOM_23_1">
    <p:bg>
      <p:bgPr>
        <a:gradFill>
          <a:gsLst>
            <a:gs pos="0">
              <a:schemeClr val="accent2"/>
            </a:gs>
            <a:gs pos="100000">
              <a:schemeClr val="accent1"/>
            </a:gs>
          </a:gsLst>
          <a:lin ang="0" scaled="0"/>
        </a:gradFill>
      </p:bgPr>
    </p:bg>
    <p:spTree>
      <p:nvGrpSpPr>
        <p:cNvPr id="55" name="Shape 55"/>
        <p:cNvGrpSpPr/>
        <p:nvPr/>
      </p:nvGrpSpPr>
      <p:grpSpPr>
        <a:xfrm>
          <a:off x="0" y="0"/>
          <a:ext cx="0" cy="0"/>
          <a:chOff x="0" y="0"/>
          <a:chExt cx="0" cy="0"/>
        </a:xfrm>
      </p:grpSpPr>
      <p:sp>
        <p:nvSpPr>
          <p:cNvPr id="56" name="Google Shape;56;p48"/>
          <p:cNvSpPr/>
          <p:nvPr/>
        </p:nvSpPr>
        <p:spPr>
          <a:xfrm>
            <a:off x="4318125" y="3772316"/>
            <a:ext cx="507900" cy="98700"/>
          </a:xfrm>
          <a:prstGeom prst="rect">
            <a:avLst/>
          </a:prstGeom>
          <a:solidFill>
            <a:srgbClr val="D0F22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7" name="Google Shape;57;p48"/>
          <p:cNvSpPr txBox="1"/>
          <p:nvPr>
            <p:ph type="title"/>
          </p:nvPr>
        </p:nvSpPr>
        <p:spPr>
          <a:xfrm>
            <a:off x="1184113" y="435613"/>
            <a:ext cx="6831300" cy="3740100"/>
          </a:xfrm>
          <a:prstGeom prst="rect">
            <a:avLst/>
          </a:prstGeom>
          <a:noFill/>
          <a:ln>
            <a:noFill/>
          </a:ln>
        </p:spPr>
        <p:txBody>
          <a:bodyPr anchorCtr="0" anchor="ctr" bIns="45725" lIns="45725" spcFirstLastPara="1" rIns="45725" wrap="square" tIns="45725">
            <a:noAutofit/>
          </a:bodyPr>
          <a:lstStyle>
            <a:lvl1pPr lvl="0"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58" name="Google Shape;58;p48"/>
          <p:cNvSpPr txBox="1"/>
          <p:nvPr>
            <p:ph idx="1" type="subTitle"/>
          </p:nvPr>
        </p:nvSpPr>
        <p:spPr>
          <a:xfrm>
            <a:off x="2348339" y="4328475"/>
            <a:ext cx="4447500" cy="4983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2x Compare">
  <p:cSld name="CUSTOM_12">
    <p:spTree>
      <p:nvGrpSpPr>
        <p:cNvPr id="59" name="Shape 59"/>
        <p:cNvGrpSpPr/>
        <p:nvPr/>
      </p:nvGrpSpPr>
      <p:grpSpPr>
        <a:xfrm>
          <a:off x="0" y="0"/>
          <a:ext cx="0" cy="0"/>
          <a:chOff x="0" y="0"/>
          <a:chExt cx="0" cy="0"/>
        </a:xfrm>
      </p:grpSpPr>
      <p:sp>
        <p:nvSpPr>
          <p:cNvPr id="60" name="Google Shape;60;p49"/>
          <p:cNvSpPr/>
          <p:nvPr/>
        </p:nvSpPr>
        <p:spPr>
          <a:xfrm>
            <a:off x="417113" y="1072538"/>
            <a:ext cx="3936900" cy="3639900"/>
          </a:xfrm>
          <a:prstGeom prst="rect">
            <a:avLst/>
          </a:prstGeom>
          <a:noFill/>
          <a:ln cap="flat" cmpd="sng" w="38100">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49"/>
          <p:cNvSpPr/>
          <p:nvPr/>
        </p:nvSpPr>
        <p:spPr>
          <a:xfrm>
            <a:off x="4788213" y="1072538"/>
            <a:ext cx="3936900" cy="3639900"/>
          </a:xfrm>
          <a:prstGeom prst="rect">
            <a:avLst/>
          </a:prstGeom>
          <a:noFill/>
          <a:ln cap="flat" cmpd="sng" w="38100">
            <a:solidFill>
              <a:schemeClr val="accent1"/>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49"/>
          <p:cNvSpPr txBox="1"/>
          <p:nvPr>
            <p:ph type="title"/>
          </p:nvPr>
        </p:nvSpPr>
        <p:spPr>
          <a:xfrm>
            <a:off x="1016825" y="1867200"/>
            <a:ext cx="2751300" cy="3432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2"/>
              </a:buClr>
              <a:buSzPts val="2200"/>
              <a:buFont typeface="Arial"/>
              <a:buNone/>
              <a:defRPr b="1" i="0" sz="22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63" name="Google Shape;63;p49"/>
          <p:cNvSpPr txBox="1"/>
          <p:nvPr>
            <p:ph idx="1" type="body"/>
          </p:nvPr>
        </p:nvSpPr>
        <p:spPr>
          <a:xfrm>
            <a:off x="548838" y="2297113"/>
            <a:ext cx="3669900" cy="1924500"/>
          </a:xfrm>
          <a:prstGeom prst="rect">
            <a:avLst/>
          </a:prstGeom>
          <a:noFill/>
          <a:ln>
            <a:noFill/>
          </a:ln>
        </p:spPr>
        <p:txBody>
          <a:bodyPr anchorCtr="0" anchor="t" bIns="0" lIns="0" spcFirstLastPara="1" rIns="0" wrap="square" tIns="0">
            <a:noAutofit/>
          </a:bodyPr>
          <a:lstStyle>
            <a:lvl1pPr indent="-336550" lvl="0" marL="4572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1pPr>
            <a:lvl2pPr indent="-336550" lvl="1" marL="9144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2pPr>
            <a:lvl3pPr indent="-336550" lvl="2" marL="13716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3pPr>
            <a:lvl4pPr indent="-336550" lvl="3" marL="18288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4pPr>
            <a:lvl5pPr indent="-336550" lvl="4" marL="22860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5pPr>
            <a:lvl6pPr indent="-336550" lvl="5" marL="27432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6pPr>
            <a:lvl7pPr indent="-336550" lvl="6" marL="32004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7pPr>
            <a:lvl8pPr indent="-336550" lvl="7" marL="36576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8pPr>
            <a:lvl9pPr indent="-336550" lvl="8" marL="41148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9pPr>
          </a:lstStyle>
          <a:p/>
        </p:txBody>
      </p:sp>
      <p:sp>
        <p:nvSpPr>
          <p:cNvPr id="64" name="Google Shape;64;p49"/>
          <p:cNvSpPr txBox="1"/>
          <p:nvPr>
            <p:ph idx="2" type="title"/>
          </p:nvPr>
        </p:nvSpPr>
        <p:spPr>
          <a:xfrm>
            <a:off x="5381163" y="1867200"/>
            <a:ext cx="2751300" cy="3432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accent1"/>
              </a:buClr>
              <a:buSzPts val="2200"/>
              <a:buFont typeface="Arial"/>
              <a:buNone/>
              <a:defRPr b="1" i="0" sz="2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65" name="Google Shape;65;p49"/>
          <p:cNvSpPr txBox="1"/>
          <p:nvPr>
            <p:ph idx="3" type="body"/>
          </p:nvPr>
        </p:nvSpPr>
        <p:spPr>
          <a:xfrm>
            <a:off x="4913175" y="2297113"/>
            <a:ext cx="3669900" cy="1924500"/>
          </a:xfrm>
          <a:prstGeom prst="rect">
            <a:avLst/>
          </a:prstGeom>
          <a:noFill/>
          <a:ln>
            <a:noFill/>
          </a:ln>
        </p:spPr>
        <p:txBody>
          <a:bodyPr anchorCtr="0" anchor="t" bIns="0" lIns="0" spcFirstLastPara="1" rIns="0" wrap="square" tIns="0">
            <a:noAutofit/>
          </a:bodyPr>
          <a:lstStyle>
            <a:lvl1pPr indent="-336550" lvl="0" marL="4572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1pPr>
            <a:lvl2pPr indent="-336550" lvl="1" marL="9144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2pPr>
            <a:lvl3pPr indent="-336550" lvl="2" marL="13716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3pPr>
            <a:lvl4pPr indent="-336550" lvl="3" marL="18288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4pPr>
            <a:lvl5pPr indent="-336550" lvl="4" marL="22860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5pPr>
            <a:lvl6pPr indent="-336550" lvl="5" marL="27432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6pPr>
            <a:lvl7pPr indent="-336550" lvl="6" marL="32004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7pPr>
            <a:lvl8pPr indent="-336550" lvl="7" marL="36576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8pPr>
            <a:lvl9pPr indent="-336550" lvl="8" marL="4114800" marR="0" rtl="0" algn="ctr">
              <a:lnSpc>
                <a:spcPct val="100000"/>
              </a:lnSpc>
              <a:spcBef>
                <a:spcPts val="0"/>
              </a:spcBef>
              <a:spcAft>
                <a:spcPts val="0"/>
              </a:spcAft>
              <a:buClr>
                <a:srgbClr val="000000"/>
              </a:buClr>
              <a:buSzPts val="1700"/>
              <a:buFont typeface="Arial"/>
              <a:buChar char="■"/>
              <a:defRPr b="0" i="0" sz="1700" u="none" cap="none" strike="noStrike">
                <a:solidFill>
                  <a:srgbClr val="000000"/>
                </a:solidFill>
                <a:latin typeface="Arial"/>
                <a:ea typeface="Arial"/>
                <a:cs typeface="Arial"/>
                <a:sym typeface="Arial"/>
              </a:defRPr>
            </a:lvl9pPr>
          </a:lstStyle>
          <a:p/>
        </p:txBody>
      </p:sp>
      <p:sp>
        <p:nvSpPr>
          <p:cNvPr id="66" name="Google Shape;66;p49"/>
          <p:cNvSpPr txBox="1"/>
          <p:nvPr>
            <p:ph idx="4" type="title"/>
          </p:nvPr>
        </p:nvSpPr>
        <p:spPr>
          <a:xfrm>
            <a:off x="427350" y="427353"/>
            <a:ext cx="8289300" cy="1431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999999"/>
              </a:buClr>
              <a:buSzPts val="900"/>
              <a:buFont typeface="Arial"/>
              <a:buNone/>
              <a:defRPr b="1" i="0" sz="900" u="none" cap="none" strike="noStrike">
                <a:solidFill>
                  <a:srgbClr val="999999"/>
                </a:solidFill>
                <a:latin typeface="Arial"/>
                <a:ea typeface="Arial"/>
                <a:cs typeface="Arial"/>
                <a:sym typeface="Arial"/>
              </a:defRPr>
            </a:lvl1pPr>
            <a:lvl2pPr lvl="1"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2pPr>
            <a:lvl3pPr lvl="2"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3pPr>
            <a:lvl4pPr lvl="3"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4pPr>
            <a:lvl5pPr lvl="4"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5pPr>
            <a:lvl6pPr lvl="5"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6pPr>
            <a:lvl7pPr lvl="6"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7pPr>
            <a:lvl8pPr lvl="7"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8pPr>
            <a:lvl9pPr lvl="8" marR="0" rtl="0" algn="l">
              <a:lnSpc>
                <a:spcPct val="100000"/>
              </a:lnSpc>
              <a:spcBef>
                <a:spcPts val="0"/>
              </a:spcBef>
              <a:spcAft>
                <a:spcPts val="0"/>
              </a:spcAft>
              <a:buClr>
                <a:srgbClr val="999999"/>
              </a:buClr>
              <a:buSzPts val="1700"/>
              <a:buFont typeface="Arial"/>
              <a:buNone/>
              <a:defRPr b="0" i="0" sz="1700" u="none" cap="none" strike="noStrike">
                <a:solidFill>
                  <a:srgbClr val="999999"/>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rchant Profile">
  <p:cSld name="CUSTOM_11">
    <p:spTree>
      <p:nvGrpSpPr>
        <p:cNvPr id="67" name="Shape 67"/>
        <p:cNvGrpSpPr/>
        <p:nvPr/>
      </p:nvGrpSpPr>
      <p:grpSpPr>
        <a:xfrm>
          <a:off x="0" y="0"/>
          <a:ext cx="0" cy="0"/>
          <a:chOff x="0" y="0"/>
          <a:chExt cx="0" cy="0"/>
        </a:xfrm>
      </p:grpSpPr>
      <p:sp>
        <p:nvSpPr>
          <p:cNvPr id="68" name="Google Shape;68;p50"/>
          <p:cNvSpPr/>
          <p:nvPr/>
        </p:nvSpPr>
        <p:spPr>
          <a:xfrm flipH="1">
            <a:off x="3190500" y="0"/>
            <a:ext cx="5953500" cy="5143500"/>
          </a:xfrm>
          <a:prstGeom prst="rect">
            <a:avLst/>
          </a:prstGeom>
          <a:solidFill>
            <a:srgbClr val="95BF47"/>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Proxima Nova"/>
              <a:ea typeface="Proxima Nova"/>
              <a:cs typeface="Proxima Nova"/>
              <a:sym typeface="Proxima Nova"/>
            </a:endParaRPr>
          </a:p>
        </p:txBody>
      </p:sp>
      <p:pic>
        <p:nvPicPr>
          <p:cNvPr id="69" name="Google Shape;69;p50"/>
          <p:cNvPicPr preferRelativeResize="0"/>
          <p:nvPr/>
        </p:nvPicPr>
        <p:blipFill rotWithShape="1">
          <a:blip r:embed="rId2">
            <a:alphaModFix/>
          </a:blip>
          <a:srcRect b="0" l="0" r="0" t="26335"/>
          <a:stretch/>
        </p:blipFill>
        <p:spPr>
          <a:xfrm>
            <a:off x="3769900" y="920732"/>
            <a:ext cx="2987552" cy="3302036"/>
          </a:xfrm>
          <a:prstGeom prst="rect">
            <a:avLst/>
          </a:prstGeom>
          <a:noFill/>
          <a:ln>
            <a:noFill/>
          </a:ln>
        </p:spPr>
      </p:pic>
      <p:sp>
        <p:nvSpPr>
          <p:cNvPr id="70" name="Google Shape;70;p50"/>
          <p:cNvSpPr/>
          <p:nvPr/>
        </p:nvSpPr>
        <p:spPr>
          <a:xfrm>
            <a:off x="4357050" y="2101656"/>
            <a:ext cx="1824600" cy="1033200"/>
          </a:xfrm>
          <a:prstGeom prst="rect">
            <a:avLst/>
          </a:prstGeom>
          <a:solidFill>
            <a:srgbClr val="C2F224">
              <a:alpha val="80392"/>
            </a:srgbClr>
          </a:solidFill>
          <a:ln>
            <a:noFill/>
          </a:ln>
        </p:spPr>
        <p:txBody>
          <a:bodyPr anchorCtr="0" anchor="ctr" bIns="45725" lIns="45725" spcFirstLastPara="1" rIns="45725" wrap="square" tIns="45725">
            <a:noAutofit/>
          </a:bodyPr>
          <a:lstStyle/>
          <a:p>
            <a:pPr indent="0" lvl="0" marL="0" marR="0" rtl="0" algn="ctr">
              <a:lnSpc>
                <a:spcPct val="150000"/>
              </a:lnSpc>
              <a:spcBef>
                <a:spcPts val="0"/>
              </a:spcBef>
              <a:spcAft>
                <a:spcPts val="0"/>
              </a:spcAft>
              <a:buClr>
                <a:srgbClr val="000000"/>
              </a:buClr>
              <a:buSzPts val="600"/>
              <a:buFont typeface="Arial"/>
              <a:buNone/>
            </a:pPr>
            <a:r>
              <a:rPr b="1" i="0" lang="en" sz="600" u="none" cap="none" strike="noStrike">
                <a:solidFill>
                  <a:srgbClr val="000000"/>
                </a:solidFill>
                <a:latin typeface="Arial"/>
                <a:ea typeface="Arial"/>
                <a:cs typeface="Arial"/>
                <a:sym typeface="Arial"/>
              </a:rPr>
              <a:t>To replace image with your own using</a:t>
            </a:r>
            <a:br>
              <a:rPr b="0" i="0" lang="en" sz="600" u="none" cap="none" strike="noStrike">
                <a:solidFill>
                  <a:srgbClr val="000000"/>
                </a:solidFill>
                <a:latin typeface="Arial"/>
                <a:ea typeface="Arial"/>
                <a:cs typeface="Arial"/>
                <a:sym typeface="Arial"/>
              </a:rPr>
            </a:br>
            <a:r>
              <a:rPr b="1" i="0" lang="en" sz="800" u="none" cap="none" strike="noStrike">
                <a:solidFill>
                  <a:srgbClr val="000000"/>
                </a:solidFill>
                <a:latin typeface="Arial"/>
                <a:ea typeface="Arial"/>
                <a:cs typeface="Arial"/>
                <a:sym typeface="Arial"/>
              </a:rPr>
              <a:t>Right Click &gt; Replace Image</a:t>
            </a:r>
            <a:br>
              <a:rPr b="1" i="0" lang="en" sz="600" u="none" cap="none" strike="noStrike">
                <a:solidFill>
                  <a:srgbClr val="000000"/>
                </a:solidFill>
                <a:latin typeface="Arial"/>
                <a:ea typeface="Arial"/>
                <a:cs typeface="Arial"/>
                <a:sym typeface="Arial"/>
              </a:rPr>
            </a:br>
            <a:r>
              <a:rPr b="1" i="1" lang="en" sz="600" u="none" cap="none" strike="noStrike">
                <a:solidFill>
                  <a:srgbClr val="000000"/>
                </a:solidFill>
                <a:latin typeface="Arial"/>
                <a:ea typeface="Arial"/>
                <a:cs typeface="Arial"/>
                <a:sym typeface="Arial"/>
              </a:rPr>
              <a:t>Delete this prompt once complete.</a:t>
            </a:r>
            <a:endParaRPr b="1" i="1" sz="600" u="none" cap="none" strike="noStrike">
              <a:solidFill>
                <a:srgbClr val="000000"/>
              </a:solidFill>
              <a:latin typeface="Arial"/>
              <a:ea typeface="Arial"/>
              <a:cs typeface="Arial"/>
              <a:sym typeface="Arial"/>
            </a:endParaRPr>
          </a:p>
        </p:txBody>
      </p:sp>
      <p:sp>
        <p:nvSpPr>
          <p:cNvPr id="71" name="Google Shape;71;p50"/>
          <p:cNvSpPr txBox="1"/>
          <p:nvPr>
            <p:ph type="title"/>
          </p:nvPr>
        </p:nvSpPr>
        <p:spPr>
          <a:xfrm>
            <a:off x="427338" y="421822"/>
            <a:ext cx="2314500" cy="9210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Arial"/>
                <a:ea typeface="Arial"/>
                <a:cs typeface="Arial"/>
                <a:sym typeface="Arial"/>
              </a:defRPr>
            </a:lvl9pPr>
          </a:lstStyle>
          <a:p/>
        </p:txBody>
      </p:sp>
      <p:sp>
        <p:nvSpPr>
          <p:cNvPr id="72" name="Google Shape;72;p50"/>
          <p:cNvSpPr/>
          <p:nvPr>
            <p:ph idx="2" type="pic"/>
          </p:nvPr>
        </p:nvSpPr>
        <p:spPr>
          <a:xfrm>
            <a:off x="3767900" y="917788"/>
            <a:ext cx="2987700" cy="3302100"/>
          </a:xfrm>
          <a:prstGeom prst="rect">
            <a:avLst/>
          </a:prstGeom>
          <a:noFill/>
          <a:ln>
            <a:noFill/>
          </a:ln>
        </p:spPr>
      </p:sp>
      <p:sp>
        <p:nvSpPr>
          <p:cNvPr id="73" name="Google Shape;73;p50"/>
          <p:cNvSpPr txBox="1"/>
          <p:nvPr>
            <p:ph idx="1" type="subTitle"/>
          </p:nvPr>
        </p:nvSpPr>
        <p:spPr>
          <a:xfrm>
            <a:off x="427338" y="1445725"/>
            <a:ext cx="2314500" cy="1938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p:txBody>
      </p:sp>
      <p:sp>
        <p:nvSpPr>
          <p:cNvPr id="74" name="Google Shape;74;p50"/>
          <p:cNvSpPr txBox="1"/>
          <p:nvPr>
            <p:ph idx="3" type="title"/>
          </p:nvPr>
        </p:nvSpPr>
        <p:spPr>
          <a:xfrm>
            <a:off x="7032400" y="1180663"/>
            <a:ext cx="1684200" cy="9210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
        <p:nvSpPr>
          <p:cNvPr id="75" name="Google Shape;75;p50"/>
          <p:cNvSpPr txBox="1"/>
          <p:nvPr>
            <p:ph idx="4" type="body"/>
          </p:nvPr>
        </p:nvSpPr>
        <p:spPr>
          <a:xfrm>
            <a:off x="7032400" y="2263475"/>
            <a:ext cx="1684200" cy="12180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76" name="Google Shape;76;p50"/>
          <p:cNvSpPr txBox="1"/>
          <p:nvPr>
            <p:ph idx="5" type="body"/>
          </p:nvPr>
        </p:nvSpPr>
        <p:spPr>
          <a:xfrm>
            <a:off x="7032400" y="3575525"/>
            <a:ext cx="1684200" cy="2019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1pPr>
            <a:lvl2pPr indent="-285750" lvl="1" marL="914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2pPr>
            <a:lvl3pPr indent="-285750" lvl="2" marL="1371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3pPr>
            <a:lvl4pPr indent="-285750" lvl="3" marL="1828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85750" lvl="5" marL="27432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6pPr>
            <a:lvl7pPr indent="-285750" lvl="6" marL="32004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7pPr>
            <a:lvl8pPr indent="-285750" lvl="7" marL="36576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8pPr>
            <a:lvl9pPr indent="-285750" lvl="8" marL="41148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9pPr>
          </a:lstStyle>
          <a:p/>
        </p:txBody>
      </p:sp>
      <p:sp>
        <p:nvSpPr>
          <p:cNvPr id="77" name="Google Shape;77;p50"/>
          <p:cNvSpPr txBox="1"/>
          <p:nvPr>
            <p:ph idx="6" type="body"/>
          </p:nvPr>
        </p:nvSpPr>
        <p:spPr>
          <a:xfrm>
            <a:off x="7032400" y="3831200"/>
            <a:ext cx="1684200" cy="2019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0"/>
              </a:spcBef>
              <a:spcAft>
                <a:spcPts val="0"/>
              </a:spcAft>
              <a:buClr>
                <a:schemeClr val="accent6"/>
              </a:buClr>
              <a:buSzPts val="900"/>
              <a:buFont typeface="Arial"/>
              <a:buChar char="●"/>
              <a:defRPr b="0" i="0" sz="900" u="sng" cap="none" strike="noStrike">
                <a:solidFill>
                  <a:schemeClr val="accent6"/>
                </a:solidFill>
                <a:latin typeface="Arial"/>
                <a:ea typeface="Arial"/>
                <a:cs typeface="Arial"/>
                <a:sym typeface="Arial"/>
              </a:defRPr>
            </a:lvl1pPr>
            <a:lvl2pPr indent="-285750" lvl="1" marL="914400" marR="0" rtl="0" algn="l">
              <a:lnSpc>
                <a:spcPct val="100000"/>
              </a:lnSpc>
              <a:spcBef>
                <a:spcPts val="0"/>
              </a:spcBef>
              <a:spcAft>
                <a:spcPts val="0"/>
              </a:spcAft>
              <a:buClr>
                <a:schemeClr val="accent6"/>
              </a:buClr>
              <a:buSzPts val="900"/>
              <a:buFont typeface="Arial"/>
              <a:buChar char="○"/>
              <a:defRPr b="0" i="0" sz="900" u="sng" cap="none" strike="noStrike">
                <a:solidFill>
                  <a:schemeClr val="accent6"/>
                </a:solidFill>
                <a:latin typeface="Arial"/>
                <a:ea typeface="Arial"/>
                <a:cs typeface="Arial"/>
                <a:sym typeface="Arial"/>
              </a:defRPr>
            </a:lvl2pPr>
            <a:lvl3pPr indent="-285750" lvl="2" marL="1371600" marR="0" rtl="0" algn="l">
              <a:lnSpc>
                <a:spcPct val="100000"/>
              </a:lnSpc>
              <a:spcBef>
                <a:spcPts val="0"/>
              </a:spcBef>
              <a:spcAft>
                <a:spcPts val="0"/>
              </a:spcAft>
              <a:buClr>
                <a:schemeClr val="accent6"/>
              </a:buClr>
              <a:buSzPts val="900"/>
              <a:buFont typeface="Arial"/>
              <a:buChar char="■"/>
              <a:defRPr b="0" i="0" sz="900" u="sng" cap="none" strike="noStrike">
                <a:solidFill>
                  <a:schemeClr val="accent6"/>
                </a:solidFill>
                <a:latin typeface="Arial"/>
                <a:ea typeface="Arial"/>
                <a:cs typeface="Arial"/>
                <a:sym typeface="Arial"/>
              </a:defRPr>
            </a:lvl3pPr>
            <a:lvl4pPr indent="-285750" lvl="3" marL="1828800" marR="0" rtl="0" algn="l">
              <a:lnSpc>
                <a:spcPct val="100000"/>
              </a:lnSpc>
              <a:spcBef>
                <a:spcPts val="0"/>
              </a:spcBef>
              <a:spcAft>
                <a:spcPts val="0"/>
              </a:spcAft>
              <a:buClr>
                <a:schemeClr val="accent6"/>
              </a:buClr>
              <a:buSzPts val="900"/>
              <a:buFont typeface="Arial"/>
              <a:buChar char="●"/>
              <a:defRPr b="0" i="0" sz="900" u="sng" cap="none" strike="noStrike">
                <a:solidFill>
                  <a:schemeClr val="accent6"/>
                </a:solidFill>
                <a:latin typeface="Arial"/>
                <a:ea typeface="Arial"/>
                <a:cs typeface="Arial"/>
                <a:sym typeface="Arial"/>
              </a:defRPr>
            </a:lvl4pPr>
            <a:lvl5pPr indent="-285750" lvl="4" marL="2286000" marR="0" rtl="0" algn="l">
              <a:lnSpc>
                <a:spcPct val="100000"/>
              </a:lnSpc>
              <a:spcBef>
                <a:spcPts val="0"/>
              </a:spcBef>
              <a:spcAft>
                <a:spcPts val="0"/>
              </a:spcAft>
              <a:buClr>
                <a:schemeClr val="accent6"/>
              </a:buClr>
              <a:buSzPts val="900"/>
              <a:buFont typeface="Arial"/>
              <a:buChar char="○"/>
              <a:defRPr b="0" i="0" sz="900" u="sng" cap="none" strike="noStrike">
                <a:solidFill>
                  <a:schemeClr val="accent6"/>
                </a:solidFill>
                <a:latin typeface="Arial"/>
                <a:ea typeface="Arial"/>
                <a:cs typeface="Arial"/>
                <a:sym typeface="Arial"/>
              </a:defRPr>
            </a:lvl5pPr>
            <a:lvl6pPr indent="-285750" lvl="5" marL="2743200" marR="0" rtl="0" algn="l">
              <a:lnSpc>
                <a:spcPct val="100000"/>
              </a:lnSpc>
              <a:spcBef>
                <a:spcPts val="0"/>
              </a:spcBef>
              <a:spcAft>
                <a:spcPts val="0"/>
              </a:spcAft>
              <a:buClr>
                <a:schemeClr val="accent6"/>
              </a:buClr>
              <a:buSzPts val="900"/>
              <a:buFont typeface="Arial"/>
              <a:buChar char="■"/>
              <a:defRPr b="0" i="0" sz="900" u="sng" cap="none" strike="noStrike">
                <a:solidFill>
                  <a:schemeClr val="accent6"/>
                </a:solidFill>
                <a:latin typeface="Arial"/>
                <a:ea typeface="Arial"/>
                <a:cs typeface="Arial"/>
                <a:sym typeface="Arial"/>
              </a:defRPr>
            </a:lvl6pPr>
            <a:lvl7pPr indent="-285750" lvl="6" marL="3200400" marR="0" rtl="0" algn="l">
              <a:lnSpc>
                <a:spcPct val="100000"/>
              </a:lnSpc>
              <a:spcBef>
                <a:spcPts val="0"/>
              </a:spcBef>
              <a:spcAft>
                <a:spcPts val="0"/>
              </a:spcAft>
              <a:buClr>
                <a:schemeClr val="accent6"/>
              </a:buClr>
              <a:buSzPts val="900"/>
              <a:buFont typeface="Arial"/>
              <a:buChar char="●"/>
              <a:defRPr b="0" i="0" sz="900" u="sng" cap="none" strike="noStrike">
                <a:solidFill>
                  <a:schemeClr val="accent6"/>
                </a:solidFill>
                <a:latin typeface="Arial"/>
                <a:ea typeface="Arial"/>
                <a:cs typeface="Arial"/>
                <a:sym typeface="Arial"/>
              </a:defRPr>
            </a:lvl7pPr>
            <a:lvl8pPr indent="-285750" lvl="7" marL="3657600" marR="0" rtl="0" algn="l">
              <a:lnSpc>
                <a:spcPct val="100000"/>
              </a:lnSpc>
              <a:spcBef>
                <a:spcPts val="0"/>
              </a:spcBef>
              <a:spcAft>
                <a:spcPts val="0"/>
              </a:spcAft>
              <a:buClr>
                <a:schemeClr val="accent6"/>
              </a:buClr>
              <a:buSzPts val="900"/>
              <a:buFont typeface="Arial"/>
              <a:buChar char="○"/>
              <a:defRPr b="0" i="0" sz="900" u="sng" cap="none" strike="noStrike">
                <a:solidFill>
                  <a:schemeClr val="accent6"/>
                </a:solidFill>
                <a:latin typeface="Arial"/>
                <a:ea typeface="Arial"/>
                <a:cs typeface="Arial"/>
                <a:sym typeface="Arial"/>
              </a:defRPr>
            </a:lvl8pPr>
            <a:lvl9pPr indent="-285750" lvl="8" marL="4114800" marR="0" rtl="0" algn="l">
              <a:lnSpc>
                <a:spcPct val="100000"/>
              </a:lnSpc>
              <a:spcBef>
                <a:spcPts val="0"/>
              </a:spcBef>
              <a:spcAft>
                <a:spcPts val="0"/>
              </a:spcAft>
              <a:buClr>
                <a:schemeClr val="accent6"/>
              </a:buClr>
              <a:buSzPts val="900"/>
              <a:buFont typeface="Arial"/>
              <a:buChar char="■"/>
              <a:defRPr b="0" i="0" sz="900" u="sng" cap="none" strike="noStrike">
                <a:solidFill>
                  <a:schemeClr val="accent6"/>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4">
    <p:spTree>
      <p:nvGrpSpPr>
        <p:cNvPr id="78" name="Shape 78"/>
        <p:cNvGrpSpPr/>
        <p:nvPr/>
      </p:nvGrpSpPr>
      <p:grpSpPr>
        <a:xfrm>
          <a:off x="0" y="0"/>
          <a:ext cx="0" cy="0"/>
          <a:chOff x="0" y="0"/>
          <a:chExt cx="0" cy="0"/>
        </a:xfrm>
      </p:grpSpPr>
      <p:sp>
        <p:nvSpPr>
          <p:cNvPr id="79" name="Google Shape;79;p5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80" name="Google Shape;80;p5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81" name="Google Shape;81;p51"/>
          <p:cNvSpPr txBox="1"/>
          <p:nvPr>
            <p:ph idx="12" type="sldNum"/>
          </p:nvPr>
        </p:nvSpPr>
        <p:spPr>
          <a:xfrm>
            <a:off x="8472458" y="4663217"/>
            <a:ext cx="548700" cy="393600"/>
          </a:xfrm>
          <a:prstGeom prst="rect">
            <a:avLst/>
          </a:prstGeom>
          <a:noFill/>
          <a:ln>
            <a:noFill/>
          </a:ln>
        </p:spPr>
        <p:txBody>
          <a:bodyPr anchorCtr="0" anchor="t" bIns="0" lIns="91450" spcFirstLastPara="1" rIns="0" wrap="square" tIns="91450">
            <a:noAutofit/>
          </a:bodyPr>
          <a:lstStyle>
            <a:lvl1pPr indent="0" lvl="0"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1pPr>
            <a:lvl2pPr indent="0" lvl="1"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2pPr>
            <a:lvl3pPr indent="0" lvl="2"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3pPr>
            <a:lvl4pPr indent="0" lvl="3"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4pPr>
            <a:lvl5pPr indent="0" lvl="4"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5pPr>
            <a:lvl6pPr indent="0" lvl="5"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6pPr>
            <a:lvl7pPr indent="0" lvl="6"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7pPr>
            <a:lvl8pPr indent="0" lvl="7"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8pPr>
            <a:lvl9pPr indent="0" lvl="8" marL="0" marR="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1 Column + Image">
  <p:cSld name="CUSTOM_18">
    <p:spTree>
      <p:nvGrpSpPr>
        <p:cNvPr id="82" name="Shape 82"/>
        <p:cNvGrpSpPr/>
        <p:nvPr/>
      </p:nvGrpSpPr>
      <p:grpSpPr>
        <a:xfrm>
          <a:off x="0" y="0"/>
          <a:ext cx="0" cy="0"/>
          <a:chOff x="0" y="0"/>
          <a:chExt cx="0" cy="0"/>
        </a:xfrm>
      </p:grpSpPr>
      <p:grpSp>
        <p:nvGrpSpPr>
          <p:cNvPr id="83" name="Google Shape;83;p52"/>
          <p:cNvGrpSpPr/>
          <p:nvPr/>
        </p:nvGrpSpPr>
        <p:grpSpPr>
          <a:xfrm>
            <a:off x="8996001" y="0"/>
            <a:ext cx="161144" cy="5152388"/>
            <a:chOff x="17855325" y="0"/>
            <a:chExt cx="432600" cy="10304776"/>
          </a:xfrm>
        </p:grpSpPr>
        <p:sp>
          <p:nvSpPr>
            <p:cNvPr id="84" name="Google Shape;84;p52"/>
            <p:cNvSpPr/>
            <p:nvPr/>
          </p:nvSpPr>
          <p:spPr>
            <a:xfrm>
              <a:off x="17855325" y="0"/>
              <a:ext cx="432600" cy="2586600"/>
            </a:xfrm>
            <a:prstGeom prst="rect">
              <a:avLst/>
            </a:prstGeom>
            <a:solidFill>
              <a:schemeClr val="lt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2"/>
            <p:cNvSpPr/>
            <p:nvPr/>
          </p:nvSpPr>
          <p:spPr>
            <a:xfrm>
              <a:off x="17855325" y="2544959"/>
              <a:ext cx="432600" cy="2586600"/>
            </a:xfrm>
            <a:prstGeom prst="rect">
              <a:avLst/>
            </a:prstGeom>
            <a:solidFill>
              <a:schemeClr val="dk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2"/>
            <p:cNvSpPr/>
            <p:nvPr/>
          </p:nvSpPr>
          <p:spPr>
            <a:xfrm>
              <a:off x="17855325" y="5131567"/>
              <a:ext cx="432600" cy="2586600"/>
            </a:xfrm>
            <a:prstGeom prst="rect">
              <a:avLst/>
            </a:prstGeom>
            <a:solidFill>
              <a:schemeClr val="accent6"/>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52"/>
            <p:cNvSpPr/>
            <p:nvPr/>
          </p:nvSpPr>
          <p:spPr>
            <a:xfrm>
              <a:off x="17855325" y="7718176"/>
              <a:ext cx="432600" cy="2586600"/>
            </a:xfrm>
            <a:prstGeom prst="rect">
              <a:avLst/>
            </a:prstGeom>
            <a:solidFill>
              <a:schemeClr val="dk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 name="Google Shape;88;p52"/>
          <p:cNvSpPr txBox="1"/>
          <p:nvPr>
            <p:ph idx="1" type="subTitle"/>
          </p:nvPr>
        </p:nvSpPr>
        <p:spPr>
          <a:xfrm>
            <a:off x="3888450" y="1850875"/>
            <a:ext cx="4401000" cy="769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1" i="0" sz="1700" u="none" cap="none" strike="noStrike">
                <a:solidFill>
                  <a:srgbClr val="000000"/>
                </a:solidFill>
                <a:latin typeface="Arial"/>
                <a:ea typeface="Arial"/>
                <a:cs typeface="Arial"/>
                <a:sym typeface="Arial"/>
              </a:defRPr>
            </a:lvl9pPr>
          </a:lstStyle>
          <a:p/>
        </p:txBody>
      </p:sp>
      <p:sp>
        <p:nvSpPr>
          <p:cNvPr id="89" name="Google Shape;89;p52"/>
          <p:cNvSpPr txBox="1"/>
          <p:nvPr>
            <p:ph idx="2" type="body"/>
          </p:nvPr>
        </p:nvSpPr>
        <p:spPr>
          <a:xfrm>
            <a:off x="3888450" y="2875763"/>
            <a:ext cx="4401000" cy="18405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90" name="Google Shape;90;p52"/>
          <p:cNvSpPr txBox="1"/>
          <p:nvPr>
            <p:ph type="title"/>
          </p:nvPr>
        </p:nvSpPr>
        <p:spPr>
          <a:xfrm>
            <a:off x="3892775" y="151438"/>
            <a:ext cx="4401000" cy="13482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9pPr>
          </a:lstStyle>
          <a:p/>
        </p:txBody>
      </p:sp>
      <p:sp>
        <p:nvSpPr>
          <p:cNvPr id="91" name="Google Shape;91;p52"/>
          <p:cNvSpPr/>
          <p:nvPr>
            <p:ph idx="3" type="pic"/>
          </p:nvPr>
        </p:nvSpPr>
        <p:spPr>
          <a:xfrm>
            <a:off x="-1200" y="-7900"/>
            <a:ext cx="3190500" cy="51525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3"/>
          <p:cNvSpPr txBox="1"/>
          <p:nvPr>
            <p:ph idx="12" type="sldNum"/>
          </p:nvPr>
        </p:nvSpPr>
        <p:spPr>
          <a:xfrm>
            <a:off x="8716650" y="4716150"/>
            <a:ext cx="427500" cy="427500"/>
          </a:xfrm>
          <a:prstGeom prst="rect">
            <a:avLst/>
          </a:prstGeom>
          <a:noFill/>
          <a:ln>
            <a:noFill/>
          </a:ln>
        </p:spPr>
        <p:txBody>
          <a:bodyPr anchorCtr="0" anchor="t" bIns="0" lIns="91450" spcFirstLastPara="1" rIns="0" wrap="square" tIns="91450">
            <a:noAutofit/>
          </a:bodyPr>
          <a:lstStyle>
            <a:lvl1pPr indent="0" lvl="0" marL="0" marR="0" rtl="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1pPr>
            <a:lvl2pPr indent="0" lvl="1" marL="0" marR="0" rtl="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2pPr>
            <a:lvl3pPr indent="0" lvl="2" marL="0" marR="0" rtl="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3pPr>
            <a:lvl4pPr indent="0" lvl="3" marL="0" marR="0" rtl="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4pPr>
            <a:lvl5pPr indent="0" lvl="4" marL="0" marR="0" rtl="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5pPr>
            <a:lvl6pPr indent="0" lvl="5" marL="0" marR="0" rtl="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6pPr>
            <a:lvl7pPr indent="0" lvl="6" marL="0" marR="0" rtl="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7pPr>
            <a:lvl8pPr indent="0" lvl="7" marL="0" marR="0" rtl="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8pPr>
            <a:lvl9pPr indent="0" lvl="8" marL="0" marR="0" rtl="0" algn="l">
              <a:lnSpc>
                <a:spcPct val="100000"/>
              </a:lnSpc>
              <a:spcBef>
                <a:spcPts val="0"/>
              </a:spcBef>
              <a:spcAft>
                <a:spcPts val="0"/>
              </a:spcAft>
              <a:buClr>
                <a:srgbClr val="000000"/>
              </a:buClr>
              <a:buSzPts val="700"/>
              <a:buFont typeface="Arial"/>
              <a:buNone/>
              <a:defRPr b="1" i="0" sz="7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971">
          <p15:clr>
            <a:srgbClr val="EA4335"/>
          </p15:clr>
        </p15:guide>
        <p15:guide id="2" orient="horz" pos="269">
          <p15:clr>
            <a:srgbClr val="EA4335"/>
          </p15:clr>
        </p15:guide>
        <p15:guide id="3" pos="269">
          <p15:clr>
            <a:srgbClr val="EA4335"/>
          </p15:clr>
        </p15:guide>
        <p15:guide id="4" pos="5491">
          <p15:clr>
            <a:srgbClr val="EA4335"/>
          </p15:clr>
        </p15:guide>
        <p15:guide id="5" pos="1139">
          <p15:clr>
            <a:srgbClr val="EA4335"/>
          </p15:clr>
        </p15:guide>
        <p15:guide id="6" pos="2010">
          <p15:clr>
            <a:srgbClr val="EA4335"/>
          </p15:clr>
        </p15:guide>
        <p15:guide id="7" pos="2880">
          <p15:clr>
            <a:srgbClr val="EA4335"/>
          </p15:clr>
        </p15:guide>
        <p15:guide id="8" pos="3744">
          <p15:clr>
            <a:srgbClr val="EA4335"/>
          </p15:clr>
        </p15:guide>
        <p15:guide id="9" pos="4621">
          <p15:clr>
            <a:srgbClr val="EA4335"/>
          </p15:clr>
        </p15:guide>
        <p15:guide id="10" orient="horz" pos="945">
          <p15:clr>
            <a:srgbClr val="EA4335"/>
          </p15:clr>
        </p15:guide>
        <p15:guide id="11" orient="horz" pos="1620">
          <p15:clr>
            <a:srgbClr val="EA4335"/>
          </p15:clr>
        </p15:guide>
        <p15:guide id="12" orient="horz" pos="229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16.png"/><Relationship Id="rId5"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github.com/trinodb/trino/pull/9757" TargetMode="External"/><Relationship Id="rId4" Type="http://schemas.openxmlformats.org/officeDocument/2006/relationships/image" Target="../media/image33.png"/><Relationship Id="rId5"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3.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3.png"/><Relationship Id="rId4" Type="http://schemas.openxmlformats.org/officeDocument/2006/relationships/image" Target="../media/image44.png"/><Relationship Id="rId5"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3.png"/><Relationship Id="rId4" Type="http://schemas.openxmlformats.org/officeDocument/2006/relationships/image" Target="../media/image44.png"/><Relationship Id="rId5" Type="http://schemas.openxmlformats.org/officeDocument/2006/relationships/image" Target="../media/image36.png"/><Relationship Id="rId6"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github.com/trinodb/trino/pull/11886" TargetMode="External"/><Relationship Id="rId4" Type="http://schemas.openxmlformats.org/officeDocument/2006/relationships/image" Target="../media/image33.png"/><Relationship Id="rId5" Type="http://schemas.openxmlformats.org/officeDocument/2006/relationships/image" Target="../media/image4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github.com/trinodb/trino/pull/14118" TargetMode="External"/><Relationship Id="rId4" Type="http://schemas.openxmlformats.org/officeDocument/2006/relationships/image" Target="../media/image33.png"/><Relationship Id="rId5"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51.png"/><Relationship Id="rId4" Type="http://schemas.openxmlformats.org/officeDocument/2006/relationships/image" Target="../media/image48.png"/><Relationship Id="rId5"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42.png"/><Relationship Id="rId4" Type="http://schemas.openxmlformats.org/officeDocument/2006/relationships/image" Target="../media/image47.png"/><Relationship Id="rId5"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5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39.jpg"/><Relationship Id="rId4" Type="http://schemas.openxmlformats.org/officeDocument/2006/relationships/image" Target="../media/image5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56.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hyperlink" Target="https://github.com/trinodb/trino/pull/10614"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hyperlink" Target="https://github.com/trinodb/trino/pull/9326" TargetMode="External"/><Relationship Id="rId4" Type="http://schemas.openxmlformats.org/officeDocument/2006/relationships/hyperlink" Target="https://github.com/trinodb/trino/issues/411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hyperlink" Target="https://github.com/trinodb/trino/pull/8621" TargetMode="External"/><Relationship Id="rId4" Type="http://schemas.openxmlformats.org/officeDocument/2006/relationships/hyperlink" Target="https://github.com/trinodb/trino/pull/854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 Id="rId3" Type="http://schemas.openxmlformats.org/officeDocument/2006/relationships/hyperlink" Target="https://github.com/trinodb/trino/pull/10480" TargetMode="External"/><Relationship Id="rId4" Type="http://schemas.openxmlformats.org/officeDocument/2006/relationships/hyperlink" Target="https://github.com/trinodb/trino/pull/10459"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 Id="rId3" Type="http://schemas.openxmlformats.org/officeDocument/2006/relationships/hyperlink" Target="https://github.com/trinodb/trino/pull/12026" TargetMode="External"/><Relationship Id="rId4" Type="http://schemas.openxmlformats.org/officeDocument/2006/relationships/hyperlink" Target="https://github.com/trinodb/trino/issues/793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25.png"/><Relationship Id="rId6"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1"/>
          <p:cNvSpPr txBox="1"/>
          <p:nvPr>
            <p:ph idx="1" type="subTitle"/>
          </p:nvPr>
        </p:nvSpPr>
        <p:spPr>
          <a:xfrm>
            <a:off x="476875" y="2583150"/>
            <a:ext cx="4922700" cy="59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700"/>
              <a:buNone/>
            </a:pPr>
            <a:r>
              <a:rPr lang="en"/>
              <a:t>Migrating petabytes of data to Apache Iceberg using Trino </a:t>
            </a:r>
            <a:endParaRPr/>
          </a:p>
        </p:txBody>
      </p:sp>
      <p:sp>
        <p:nvSpPr>
          <p:cNvPr id="535" name="Google Shape;535;p1"/>
          <p:cNvSpPr txBox="1"/>
          <p:nvPr>
            <p:ph type="title"/>
          </p:nvPr>
        </p:nvSpPr>
        <p:spPr>
          <a:xfrm>
            <a:off x="427350" y="1821300"/>
            <a:ext cx="5392500" cy="738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5000"/>
              <a:buNone/>
            </a:pPr>
            <a:r>
              <a:rPr lang="en"/>
              <a:t>Rewriting History</a:t>
            </a:r>
            <a:endParaRPr/>
          </a:p>
        </p:txBody>
      </p:sp>
      <p:pic>
        <p:nvPicPr>
          <p:cNvPr id="536" name="Google Shape;536;p1"/>
          <p:cNvPicPr preferRelativeResize="0"/>
          <p:nvPr>
            <p:ph idx="2" type="pic"/>
          </p:nvPr>
        </p:nvPicPr>
        <p:blipFill rotWithShape="1">
          <a:blip r:embed="rId3">
            <a:alphaModFix/>
          </a:blip>
          <a:srcRect b="0" l="3548" r="3556" t="0"/>
          <a:stretch/>
        </p:blipFill>
        <p:spPr>
          <a:xfrm>
            <a:off x="6875900" y="1499550"/>
            <a:ext cx="1381500" cy="1381500"/>
          </a:xfrm>
          <a:prstGeom prst="ellipse">
            <a:avLst/>
          </a:prstGeom>
          <a:noFill/>
          <a:ln>
            <a:noFill/>
          </a:ln>
        </p:spPr>
      </p:pic>
      <p:sp>
        <p:nvSpPr>
          <p:cNvPr id="537" name="Google Shape;537;p1"/>
          <p:cNvSpPr txBox="1"/>
          <p:nvPr>
            <p:ph idx="3" type="subTitle"/>
          </p:nvPr>
        </p:nvSpPr>
        <p:spPr>
          <a:xfrm>
            <a:off x="6749750" y="3027950"/>
            <a:ext cx="1633800" cy="439500"/>
          </a:xfrm>
          <a:prstGeom prst="rect">
            <a:avLst/>
          </a:prstGeom>
          <a:noFill/>
          <a:ln>
            <a:noFill/>
          </a:ln>
        </p:spPr>
        <p:txBody>
          <a:bodyPr anchorCtr="0" anchor="ctr" bIns="45725" lIns="45725" spcFirstLastPara="1" rIns="45725" wrap="square" tIns="45725">
            <a:noAutofit/>
          </a:bodyPr>
          <a:lstStyle/>
          <a:p>
            <a:pPr indent="0" lvl="0" marL="0" rtl="0" algn="ctr">
              <a:lnSpc>
                <a:spcPct val="100000"/>
              </a:lnSpc>
              <a:spcBef>
                <a:spcPts val="0"/>
              </a:spcBef>
              <a:spcAft>
                <a:spcPts val="0"/>
              </a:spcAft>
              <a:buSzPts val="1700"/>
              <a:buNone/>
            </a:pPr>
            <a:r>
              <a:rPr lang="en"/>
              <a:t>Marc Laforet</a:t>
            </a:r>
            <a:endParaRPr/>
          </a:p>
        </p:txBody>
      </p:sp>
      <p:sp>
        <p:nvSpPr>
          <p:cNvPr id="538" name="Google Shape;538;p1"/>
          <p:cNvSpPr txBox="1"/>
          <p:nvPr>
            <p:ph idx="4" type="subTitle"/>
          </p:nvPr>
        </p:nvSpPr>
        <p:spPr>
          <a:xfrm>
            <a:off x="6749750" y="3393250"/>
            <a:ext cx="1633800" cy="383400"/>
          </a:xfrm>
          <a:prstGeom prst="rect">
            <a:avLst/>
          </a:prstGeom>
          <a:noFill/>
          <a:ln>
            <a:noFill/>
          </a:ln>
        </p:spPr>
        <p:txBody>
          <a:bodyPr anchorCtr="0" anchor="ctr" bIns="45725" lIns="45725" spcFirstLastPara="1" rIns="45725" wrap="square" tIns="45725">
            <a:noAutofit/>
          </a:bodyPr>
          <a:lstStyle/>
          <a:p>
            <a:pPr indent="0" lvl="0" marL="0" rtl="0" algn="ctr">
              <a:lnSpc>
                <a:spcPct val="100000"/>
              </a:lnSpc>
              <a:spcBef>
                <a:spcPts val="0"/>
              </a:spcBef>
              <a:spcAft>
                <a:spcPts val="0"/>
              </a:spcAft>
              <a:buSzPts val="1200"/>
              <a:buNone/>
            </a:pPr>
            <a:r>
              <a:rPr lang="en"/>
              <a:t>Senior Data Engineer @ Shopify</a:t>
            </a:r>
            <a:endParaRPr/>
          </a:p>
        </p:txBody>
      </p:sp>
      <p:pic>
        <p:nvPicPr>
          <p:cNvPr id="539" name="Google Shape;539;p1"/>
          <p:cNvPicPr preferRelativeResize="0"/>
          <p:nvPr/>
        </p:nvPicPr>
        <p:blipFill rotWithShape="1">
          <a:blip r:embed="rId4">
            <a:alphaModFix/>
          </a:blip>
          <a:srcRect b="0" l="0" r="0" t="0"/>
          <a:stretch/>
        </p:blipFill>
        <p:spPr>
          <a:xfrm>
            <a:off x="3987951" y="3202800"/>
            <a:ext cx="1168075" cy="17031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9"/>
          <p:cNvSpPr/>
          <p:nvPr/>
        </p:nvSpPr>
        <p:spPr>
          <a:xfrm>
            <a:off x="3496650" y="421825"/>
            <a:ext cx="5220000" cy="42660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9"/>
          <p:cNvSpPr txBox="1"/>
          <p:nvPr>
            <p:ph type="title"/>
          </p:nvPr>
        </p:nvSpPr>
        <p:spPr>
          <a:xfrm>
            <a:off x="651650" y="379698"/>
            <a:ext cx="2314500" cy="632400"/>
          </a:xfrm>
          <a:prstGeom prst="rect">
            <a:avLst/>
          </a:prstGeom>
          <a:noFill/>
          <a:ln>
            <a:noFill/>
          </a:ln>
        </p:spPr>
        <p:txBody>
          <a:bodyPr anchorCtr="0" anchor="b" bIns="0" lIns="0" spcFirstLastPara="1" rIns="0" wrap="square" tIns="0">
            <a:noAutofit/>
          </a:bodyPr>
          <a:lstStyle/>
          <a:p>
            <a:pPr indent="0" lvl="0" marL="0" rtl="0" algn="ctr">
              <a:lnSpc>
                <a:spcPct val="150000"/>
              </a:lnSpc>
              <a:spcBef>
                <a:spcPts val="0"/>
              </a:spcBef>
              <a:spcAft>
                <a:spcPts val="0"/>
              </a:spcAft>
              <a:buSzPts val="3000"/>
              <a:buNone/>
            </a:pPr>
            <a:r>
              <a:rPr lang="en" sz="2500">
                <a:solidFill>
                  <a:schemeClr val="dk1"/>
                </a:solidFill>
              </a:rPr>
              <a:t>Iceberg</a:t>
            </a:r>
            <a:endParaRPr sz="2500"/>
          </a:p>
        </p:txBody>
      </p:sp>
      <p:pic>
        <p:nvPicPr>
          <p:cNvPr id="633" name="Google Shape;633;p9"/>
          <p:cNvPicPr preferRelativeResize="0"/>
          <p:nvPr/>
        </p:nvPicPr>
        <p:blipFill rotWithShape="1">
          <a:blip r:embed="rId3">
            <a:alphaModFix/>
          </a:blip>
          <a:srcRect b="0" l="0" r="0" t="0"/>
          <a:stretch/>
        </p:blipFill>
        <p:spPr>
          <a:xfrm>
            <a:off x="4410687" y="629525"/>
            <a:ext cx="3661788" cy="3850598"/>
          </a:xfrm>
          <a:prstGeom prst="rect">
            <a:avLst/>
          </a:prstGeom>
          <a:noFill/>
          <a:ln>
            <a:noFill/>
          </a:ln>
        </p:spPr>
      </p:pic>
      <p:pic>
        <p:nvPicPr>
          <p:cNvPr id="634" name="Google Shape;634;p9"/>
          <p:cNvPicPr preferRelativeResize="0"/>
          <p:nvPr/>
        </p:nvPicPr>
        <p:blipFill rotWithShape="1">
          <a:blip r:embed="rId4">
            <a:alphaModFix/>
          </a:blip>
          <a:srcRect b="0" l="0" r="0" t="0"/>
          <a:stretch/>
        </p:blipFill>
        <p:spPr>
          <a:xfrm>
            <a:off x="5588800" y="629525"/>
            <a:ext cx="354801" cy="319326"/>
          </a:xfrm>
          <a:prstGeom prst="rect">
            <a:avLst/>
          </a:prstGeom>
          <a:noFill/>
          <a:ln>
            <a:noFill/>
          </a:ln>
        </p:spPr>
      </p:pic>
      <p:pic>
        <p:nvPicPr>
          <p:cNvPr id="635" name="Google Shape;635;p9"/>
          <p:cNvPicPr preferRelativeResize="0"/>
          <p:nvPr/>
        </p:nvPicPr>
        <p:blipFill rotWithShape="1">
          <a:blip r:embed="rId5">
            <a:alphaModFix/>
          </a:blip>
          <a:srcRect b="0" l="0" r="0" t="0"/>
          <a:stretch/>
        </p:blipFill>
        <p:spPr>
          <a:xfrm>
            <a:off x="120334" y="169222"/>
            <a:ext cx="963631" cy="8964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id="640" name="Google Shape;640;p11"/>
          <p:cNvPicPr preferRelativeResize="0"/>
          <p:nvPr/>
        </p:nvPicPr>
        <p:blipFill rotWithShape="1">
          <a:blip r:embed="rId3">
            <a:alphaModFix/>
          </a:blip>
          <a:srcRect b="0" l="0" r="0" t="0"/>
          <a:stretch/>
        </p:blipFill>
        <p:spPr>
          <a:xfrm>
            <a:off x="2771888" y="152400"/>
            <a:ext cx="3600223" cy="4838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pic>
        <p:nvPicPr>
          <p:cNvPr id="645" name="Google Shape;645;p12"/>
          <p:cNvPicPr preferRelativeResize="0"/>
          <p:nvPr/>
        </p:nvPicPr>
        <p:blipFill rotWithShape="1">
          <a:blip r:embed="rId3">
            <a:alphaModFix/>
          </a:blip>
          <a:srcRect b="0" l="0" r="0" t="0"/>
          <a:stretch/>
        </p:blipFill>
        <p:spPr>
          <a:xfrm>
            <a:off x="1172950" y="935187"/>
            <a:ext cx="3273124" cy="3273124"/>
          </a:xfrm>
          <a:prstGeom prst="rect">
            <a:avLst/>
          </a:prstGeom>
          <a:noFill/>
          <a:ln>
            <a:noFill/>
          </a:ln>
        </p:spPr>
      </p:pic>
      <p:sp>
        <p:nvSpPr>
          <p:cNvPr id="646" name="Google Shape;646;p12"/>
          <p:cNvSpPr txBox="1"/>
          <p:nvPr>
            <p:ph idx="1" type="subTitle"/>
          </p:nvPr>
        </p:nvSpPr>
        <p:spPr>
          <a:xfrm>
            <a:off x="2305652" y="76625"/>
            <a:ext cx="4447500" cy="498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r>
              <a:rPr b="1" lang="en" sz="2500"/>
              <a:t>Lakehouse Datasets</a:t>
            </a:r>
            <a:endParaRPr b="1" sz="2500"/>
          </a:p>
        </p:txBody>
      </p:sp>
      <p:pic>
        <p:nvPicPr>
          <p:cNvPr id="647" name="Google Shape;647;p12"/>
          <p:cNvPicPr preferRelativeResize="0"/>
          <p:nvPr/>
        </p:nvPicPr>
        <p:blipFill rotWithShape="1">
          <a:blip r:embed="rId4">
            <a:alphaModFix/>
          </a:blip>
          <a:srcRect b="0" l="0" r="0" t="0"/>
          <a:stretch/>
        </p:blipFill>
        <p:spPr>
          <a:xfrm>
            <a:off x="4821200" y="914912"/>
            <a:ext cx="3313675" cy="3313675"/>
          </a:xfrm>
          <a:prstGeom prst="rect">
            <a:avLst/>
          </a:prstGeom>
          <a:noFill/>
          <a:ln>
            <a:noFill/>
          </a:ln>
        </p:spPr>
      </p:pic>
      <p:pic>
        <p:nvPicPr>
          <p:cNvPr id="648" name="Google Shape;648;p12"/>
          <p:cNvPicPr preferRelativeResize="0"/>
          <p:nvPr/>
        </p:nvPicPr>
        <p:blipFill rotWithShape="1">
          <a:blip r:embed="rId5">
            <a:alphaModFix/>
          </a:blip>
          <a:srcRect b="0" l="0" r="0" t="0"/>
          <a:stretch/>
        </p:blipFill>
        <p:spPr>
          <a:xfrm>
            <a:off x="2168800" y="985675"/>
            <a:ext cx="516300" cy="464675"/>
          </a:xfrm>
          <a:prstGeom prst="rect">
            <a:avLst/>
          </a:prstGeom>
          <a:noFill/>
          <a:ln>
            <a:noFill/>
          </a:ln>
        </p:spPr>
      </p:pic>
      <p:sp>
        <p:nvSpPr>
          <p:cNvPr id="649" name="Google Shape;649;p12"/>
          <p:cNvSpPr/>
          <p:nvPr/>
        </p:nvSpPr>
        <p:spPr>
          <a:xfrm>
            <a:off x="2113200" y="985675"/>
            <a:ext cx="1392600" cy="13002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1000"/>
                                        <p:tgtEl>
                                          <p:spTgt spid="6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graphicFrame>
        <p:nvGraphicFramePr>
          <p:cNvPr id="654" name="Google Shape;654;p13"/>
          <p:cNvGraphicFramePr/>
          <p:nvPr/>
        </p:nvGraphicFramePr>
        <p:xfrm>
          <a:off x="2129225" y="1198255"/>
          <a:ext cx="3000000" cy="3000000"/>
        </p:xfrm>
        <a:graphic>
          <a:graphicData uri="http://schemas.openxmlformats.org/drawingml/2006/table">
            <a:tbl>
              <a:tblPr>
                <a:noFill/>
                <a:tableStyleId>{E4A5AA4E-A545-41B1-A5BD-B0488AF30B48}</a:tableStyleId>
              </a:tblPr>
              <a:tblGrid>
                <a:gridCol w="2400175"/>
                <a:gridCol w="2400175"/>
              </a:tblGrid>
              <a:tr h="41495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Current State</a:t>
                      </a:r>
                      <a:endParaRPr sz="1400" u="none" cap="none" strike="noStrike"/>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Strategy</a:t>
                      </a:r>
                      <a:endParaRPr sz="1400" u="none" cap="none" strike="noStrike"/>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D9D9"/>
                    </a:solidFill>
                  </a:tcPr>
                </a:tc>
              </a:tr>
              <a:tr h="86182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rPr>
                        <a:t>Data is not in a supported file format</a:t>
                      </a:r>
                      <a:endParaRPr sz="14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Rewrite everything</a:t>
                      </a:r>
                      <a:endParaRPr sz="14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30875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rPr>
                        <a:t>Data is in a supported file format but you want to change the partioning strategy</a:t>
                      </a:r>
                      <a:endParaRPr sz="14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Rewrite everything</a:t>
                      </a:r>
                      <a:endParaRPr sz="14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7849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rPr>
                        <a:t>Data is in a supported file format and properly partitioned</a:t>
                      </a:r>
                      <a:endParaRPr sz="1400" u="none" cap="none" strike="noStrike">
                        <a:solidFill>
                          <a:schemeClr val="dk1"/>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Generate manifest files only</a:t>
                      </a:r>
                      <a:endParaRPr sz="14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655" name="Google Shape;655;p13"/>
          <p:cNvSpPr/>
          <p:nvPr/>
        </p:nvSpPr>
        <p:spPr>
          <a:xfrm>
            <a:off x="2255850" y="1754350"/>
            <a:ext cx="4497300" cy="602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3"/>
          <p:cNvSpPr txBox="1"/>
          <p:nvPr>
            <p:ph idx="1" type="subTitle"/>
          </p:nvPr>
        </p:nvSpPr>
        <p:spPr>
          <a:xfrm>
            <a:off x="2305652" y="178200"/>
            <a:ext cx="4447500" cy="498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r>
              <a:rPr b="1" lang="en" sz="2500"/>
              <a:t>Migration Strategies</a:t>
            </a:r>
            <a:endParaRPr b="1" sz="2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1000"/>
                                        <p:tgtEl>
                                          <p:spTgt spid="6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4"/>
          <p:cNvSpPr txBox="1"/>
          <p:nvPr/>
        </p:nvSpPr>
        <p:spPr>
          <a:xfrm>
            <a:off x="2518050" y="138450"/>
            <a:ext cx="41079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a:ea typeface="Arial"/>
                <a:cs typeface="Arial"/>
                <a:sym typeface="Arial"/>
              </a:rPr>
              <a:t>System Design</a:t>
            </a:r>
            <a:endParaRPr b="1" i="0" sz="2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1C4587"/>
              </a:solidFill>
              <a:latin typeface="Arial"/>
              <a:ea typeface="Arial"/>
              <a:cs typeface="Arial"/>
              <a:sym typeface="Arial"/>
            </a:endParaRPr>
          </a:p>
        </p:txBody>
      </p:sp>
      <p:pic>
        <p:nvPicPr>
          <p:cNvPr id="662" name="Google Shape;662;p14"/>
          <p:cNvPicPr preferRelativeResize="0"/>
          <p:nvPr/>
        </p:nvPicPr>
        <p:blipFill rotWithShape="1">
          <a:blip r:embed="rId3">
            <a:alphaModFix/>
          </a:blip>
          <a:srcRect b="0" l="0" r="2675" t="0"/>
          <a:stretch/>
        </p:blipFill>
        <p:spPr>
          <a:xfrm>
            <a:off x="270763" y="1138950"/>
            <a:ext cx="8602475" cy="3295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5"/>
          <p:cNvSpPr txBox="1"/>
          <p:nvPr>
            <p:ph type="title"/>
          </p:nvPr>
        </p:nvSpPr>
        <p:spPr>
          <a:xfrm>
            <a:off x="4572000" y="1473756"/>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1</a:t>
            </a:r>
            <a:endParaRPr/>
          </a:p>
        </p:txBody>
      </p:sp>
      <p:sp>
        <p:nvSpPr>
          <p:cNvPr id="668" name="Google Shape;668;p15"/>
          <p:cNvSpPr txBox="1"/>
          <p:nvPr>
            <p:ph idx="2" type="title"/>
          </p:nvPr>
        </p:nvSpPr>
        <p:spPr>
          <a:xfrm>
            <a:off x="4572000" y="2072888"/>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2</a:t>
            </a:r>
            <a:endParaRPr/>
          </a:p>
        </p:txBody>
      </p:sp>
      <p:sp>
        <p:nvSpPr>
          <p:cNvPr id="669" name="Google Shape;669;p15"/>
          <p:cNvSpPr txBox="1"/>
          <p:nvPr>
            <p:ph idx="3" type="title"/>
          </p:nvPr>
        </p:nvSpPr>
        <p:spPr>
          <a:xfrm>
            <a:off x="4572000" y="2672031"/>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3</a:t>
            </a:r>
            <a:endParaRPr/>
          </a:p>
        </p:txBody>
      </p:sp>
      <p:sp>
        <p:nvSpPr>
          <p:cNvPr id="670" name="Google Shape;670;p15"/>
          <p:cNvSpPr txBox="1"/>
          <p:nvPr>
            <p:ph idx="4" type="title"/>
          </p:nvPr>
        </p:nvSpPr>
        <p:spPr>
          <a:xfrm>
            <a:off x="4572000" y="3271163"/>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4</a:t>
            </a:r>
            <a:endParaRPr/>
          </a:p>
        </p:txBody>
      </p:sp>
      <p:sp>
        <p:nvSpPr>
          <p:cNvPr id="671" name="Google Shape;671;p15"/>
          <p:cNvSpPr txBox="1"/>
          <p:nvPr>
            <p:ph idx="5" type="title"/>
          </p:nvPr>
        </p:nvSpPr>
        <p:spPr>
          <a:xfrm>
            <a:off x="4572000" y="3870306"/>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5</a:t>
            </a:r>
            <a:endParaRPr/>
          </a:p>
        </p:txBody>
      </p:sp>
      <p:sp>
        <p:nvSpPr>
          <p:cNvPr id="672" name="Google Shape;672;p15"/>
          <p:cNvSpPr txBox="1"/>
          <p:nvPr>
            <p:ph idx="6" type="title"/>
          </p:nvPr>
        </p:nvSpPr>
        <p:spPr>
          <a:xfrm>
            <a:off x="4572000" y="4469438"/>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6</a:t>
            </a:r>
            <a:endParaRPr/>
          </a:p>
        </p:txBody>
      </p:sp>
      <p:sp>
        <p:nvSpPr>
          <p:cNvPr id="673" name="Google Shape;673;p15"/>
          <p:cNvSpPr txBox="1"/>
          <p:nvPr>
            <p:ph idx="7" type="title"/>
          </p:nvPr>
        </p:nvSpPr>
        <p:spPr>
          <a:xfrm>
            <a:off x="4458900" y="1473775"/>
            <a:ext cx="42579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Problem statement</a:t>
            </a:r>
            <a:endParaRPr sz="1600"/>
          </a:p>
        </p:txBody>
      </p:sp>
      <p:sp>
        <p:nvSpPr>
          <p:cNvPr id="674" name="Google Shape;674;p15"/>
          <p:cNvSpPr txBox="1"/>
          <p:nvPr>
            <p:ph idx="8" type="title"/>
          </p:nvPr>
        </p:nvSpPr>
        <p:spPr>
          <a:xfrm>
            <a:off x="4392212" y="2072900"/>
            <a:ext cx="43245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Why Iceberg</a:t>
            </a:r>
            <a:endParaRPr sz="1600"/>
          </a:p>
        </p:txBody>
      </p:sp>
      <p:sp>
        <p:nvSpPr>
          <p:cNvPr id="675" name="Google Shape;675;p15"/>
          <p:cNvSpPr txBox="1"/>
          <p:nvPr>
            <p:ph idx="9" type="title"/>
          </p:nvPr>
        </p:nvSpPr>
        <p:spPr>
          <a:xfrm>
            <a:off x="4127999" y="2672025"/>
            <a:ext cx="45888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Migration strategy</a:t>
            </a:r>
            <a:endParaRPr sz="1600"/>
          </a:p>
        </p:txBody>
      </p:sp>
      <p:sp>
        <p:nvSpPr>
          <p:cNvPr id="676" name="Google Shape;676;p15"/>
          <p:cNvSpPr txBox="1"/>
          <p:nvPr>
            <p:ph idx="13" type="title"/>
          </p:nvPr>
        </p:nvSpPr>
        <p:spPr>
          <a:xfrm>
            <a:off x="4392000" y="3271175"/>
            <a:ext cx="43245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Trinos Iceberg integration</a:t>
            </a:r>
            <a:endParaRPr sz="1600"/>
          </a:p>
        </p:txBody>
      </p:sp>
      <p:sp>
        <p:nvSpPr>
          <p:cNvPr id="677" name="Google Shape;677;p15"/>
          <p:cNvSpPr txBox="1"/>
          <p:nvPr>
            <p:ph idx="14" type="title"/>
          </p:nvPr>
        </p:nvSpPr>
        <p:spPr>
          <a:xfrm>
            <a:off x="4458725" y="3870300"/>
            <a:ext cx="42579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highlight>
                  <a:srgbClr val="EFEFEF"/>
                </a:highlight>
              </a:rPr>
              <a:t>__________________________Benchmarks</a:t>
            </a:r>
            <a:endParaRPr sz="1600">
              <a:highlight>
                <a:srgbClr val="EFEFEF"/>
              </a:highlight>
            </a:endParaRPr>
          </a:p>
        </p:txBody>
      </p:sp>
      <p:sp>
        <p:nvSpPr>
          <p:cNvPr id="678" name="Google Shape;678;p15"/>
          <p:cNvSpPr txBox="1"/>
          <p:nvPr>
            <p:ph idx="15" type="title"/>
          </p:nvPr>
        </p:nvSpPr>
        <p:spPr>
          <a:xfrm>
            <a:off x="4458600" y="4469450"/>
            <a:ext cx="42579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highlight>
                  <a:srgbClr val="EFEFEF"/>
                </a:highlight>
              </a:rPr>
              <a:t>___________________________Reflections</a:t>
            </a:r>
            <a:endParaRPr sz="1600">
              <a:highlight>
                <a:srgbClr val="EFEFEF"/>
              </a:highlight>
            </a:endParaRPr>
          </a:p>
        </p:txBody>
      </p:sp>
      <p:pic>
        <p:nvPicPr>
          <p:cNvPr id="679" name="Google Shape;679;p15"/>
          <p:cNvPicPr preferRelativeResize="0"/>
          <p:nvPr/>
        </p:nvPicPr>
        <p:blipFill rotWithShape="1">
          <a:blip r:embed="rId3">
            <a:alphaModFix/>
          </a:blip>
          <a:srcRect b="0" l="0" r="0" t="0"/>
          <a:stretch/>
        </p:blipFill>
        <p:spPr>
          <a:xfrm>
            <a:off x="875450" y="1447151"/>
            <a:ext cx="1866899" cy="27221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pic>
        <p:nvPicPr>
          <p:cNvPr id="684" name="Google Shape;684;p16"/>
          <p:cNvPicPr preferRelativeResize="0"/>
          <p:nvPr/>
        </p:nvPicPr>
        <p:blipFill rotWithShape="1">
          <a:blip r:embed="rId3">
            <a:alphaModFix/>
          </a:blip>
          <a:srcRect b="0" l="0" r="0" t="0"/>
          <a:stretch/>
        </p:blipFill>
        <p:spPr>
          <a:xfrm>
            <a:off x="3190388" y="76200"/>
            <a:ext cx="2945425" cy="1702325"/>
          </a:xfrm>
          <a:prstGeom prst="rect">
            <a:avLst/>
          </a:prstGeom>
          <a:noFill/>
          <a:ln>
            <a:noFill/>
          </a:ln>
        </p:spPr>
      </p:pic>
      <p:sp>
        <p:nvSpPr>
          <p:cNvPr id="685" name="Google Shape;685;p16"/>
          <p:cNvSpPr txBox="1"/>
          <p:nvPr/>
        </p:nvSpPr>
        <p:spPr>
          <a:xfrm>
            <a:off x="1043400" y="2189137"/>
            <a:ext cx="70572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Arial"/>
                <a:ea typeface="Arial"/>
                <a:cs typeface="Arial"/>
                <a:sym typeface="Arial"/>
              </a:rPr>
              <a:t>Iceberg tables partitioned on timestamp with time zone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pic>
        <p:nvPicPr>
          <p:cNvPr id="690" name="Google Shape;690;p17"/>
          <p:cNvPicPr preferRelativeResize="0"/>
          <p:nvPr/>
        </p:nvPicPr>
        <p:blipFill rotWithShape="1">
          <a:blip r:embed="rId3">
            <a:alphaModFix/>
          </a:blip>
          <a:srcRect b="0" l="0" r="0" t="0"/>
          <a:stretch/>
        </p:blipFill>
        <p:spPr>
          <a:xfrm>
            <a:off x="3193075" y="85000"/>
            <a:ext cx="2945425" cy="1702325"/>
          </a:xfrm>
          <a:prstGeom prst="rect">
            <a:avLst/>
          </a:prstGeom>
          <a:noFill/>
          <a:ln>
            <a:noFill/>
          </a:ln>
        </p:spPr>
      </p:pic>
      <p:sp>
        <p:nvSpPr>
          <p:cNvPr id="691" name="Google Shape;691;p17"/>
          <p:cNvSpPr txBox="1"/>
          <p:nvPr/>
        </p:nvSpPr>
        <p:spPr>
          <a:xfrm>
            <a:off x="940088" y="2180475"/>
            <a:ext cx="7451400" cy="1431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Arial"/>
                <a:ea typeface="Arial"/>
                <a:cs typeface="Arial"/>
                <a:sym typeface="Arial"/>
              </a:rPr>
              <a:t>Unknown type: class io.trino.spi.type.LongTimestampWithTimeZone java.lang.IllegalArgumentException: </a:t>
            </a:r>
            <a:endParaRPr b="1" i="0" sz="2100" u="none" cap="none" strike="noStrike">
              <a:solidFill>
                <a:schemeClr val="dk1"/>
              </a:solidFill>
              <a:latin typeface="Arial"/>
              <a:ea typeface="Arial"/>
              <a:cs typeface="Arial"/>
              <a:sym typeface="Arial"/>
            </a:endParaRPr>
          </a:p>
          <a:p>
            <a:pPr indent="0" lvl="0" marL="0" marR="152400" rtl="0" algn="l">
              <a:lnSpc>
                <a:spcPct val="145000"/>
              </a:lnSpc>
              <a:spcBef>
                <a:spcPts val="0"/>
              </a:spcBef>
              <a:spcAft>
                <a:spcPts val="1200"/>
              </a:spcAft>
              <a:buClr>
                <a:srgbClr val="000000"/>
              </a:buClr>
              <a:buSzPts val="1800"/>
              <a:buFont typeface="Arial"/>
              <a:buNone/>
            </a:pPr>
            <a:r>
              <a:rPr b="0" i="0" lang="en" sz="1800" u="none" cap="none" strike="noStrike">
                <a:solidFill>
                  <a:schemeClr val="dk1"/>
                </a:solidFill>
                <a:latin typeface="Arial"/>
                <a:ea typeface="Arial"/>
                <a:cs typeface="Arial"/>
                <a:sym typeface="Arial"/>
              </a:rPr>
              <a:t>Unknown type: class io.trino.spi.type.LongTimestampWithTimeZone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18"/>
          <p:cNvSpPr txBox="1"/>
          <p:nvPr/>
        </p:nvSpPr>
        <p:spPr>
          <a:xfrm>
            <a:off x="791250" y="2002175"/>
            <a:ext cx="75615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 sz="3200" u="sng" cap="none" strike="noStrike">
                <a:solidFill>
                  <a:schemeClr val="accent6"/>
                </a:solidFill>
                <a:highlight>
                  <a:schemeClr val="lt1"/>
                </a:highlight>
                <a:latin typeface="Arial"/>
                <a:ea typeface="Arial"/>
                <a:cs typeface="Arial"/>
                <a:sym typeface="Arial"/>
                <a:hlinkClick r:id="rId3">
                  <a:extLst>
                    <a:ext uri="{A12FA001-AC4F-418D-AE19-62706E023703}">
                      <ahyp:hlinkClr val="tx"/>
                    </a:ext>
                  </a:extLst>
                </a:hlinkClick>
              </a:rPr>
              <a:t>PR-9757</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highlight>
                <a:schemeClr val="lt1"/>
              </a:highlight>
              <a:latin typeface="Arial"/>
              <a:ea typeface="Arial"/>
              <a:cs typeface="Arial"/>
              <a:sym typeface="Arial"/>
            </a:endParaRPr>
          </a:p>
        </p:txBody>
      </p:sp>
      <p:pic>
        <p:nvPicPr>
          <p:cNvPr id="697" name="Google Shape;697;p18"/>
          <p:cNvPicPr preferRelativeResize="0"/>
          <p:nvPr/>
        </p:nvPicPr>
        <p:blipFill rotWithShape="1">
          <a:blip r:embed="rId4">
            <a:alphaModFix/>
          </a:blip>
          <a:srcRect b="0" l="0" r="0" t="0"/>
          <a:stretch/>
        </p:blipFill>
        <p:spPr>
          <a:xfrm>
            <a:off x="3190388" y="67400"/>
            <a:ext cx="2945425" cy="1702325"/>
          </a:xfrm>
          <a:prstGeom prst="rect">
            <a:avLst/>
          </a:prstGeom>
          <a:noFill/>
          <a:ln>
            <a:noFill/>
          </a:ln>
        </p:spPr>
      </p:pic>
      <p:sp>
        <p:nvSpPr>
          <p:cNvPr id="698" name="Google Shape;698;p18"/>
          <p:cNvSpPr txBox="1"/>
          <p:nvPr/>
        </p:nvSpPr>
        <p:spPr>
          <a:xfrm>
            <a:off x="1043400" y="2647037"/>
            <a:ext cx="70572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Arial"/>
                <a:ea typeface="Arial"/>
                <a:cs typeface="Arial"/>
                <a:sym typeface="Arial"/>
              </a:rPr>
              <a:t>Return timestamp time zone partitions in UTC </a:t>
            </a:r>
            <a:endParaRPr b="0" i="0" sz="1400" u="none" cap="none" strike="noStrike">
              <a:solidFill>
                <a:srgbClr val="000000"/>
              </a:solidFill>
              <a:latin typeface="Arial"/>
              <a:ea typeface="Arial"/>
              <a:cs typeface="Arial"/>
              <a:sym typeface="Arial"/>
            </a:endParaRPr>
          </a:p>
        </p:txBody>
      </p:sp>
      <p:pic>
        <p:nvPicPr>
          <p:cNvPr id="699" name="Google Shape;699;p18"/>
          <p:cNvPicPr preferRelativeResize="0"/>
          <p:nvPr>
            <p:ph idx="2" type="pic"/>
          </p:nvPr>
        </p:nvPicPr>
        <p:blipFill rotWithShape="1">
          <a:blip r:embed="rId5">
            <a:alphaModFix/>
          </a:blip>
          <a:srcRect b="0" l="0" r="0" t="0"/>
          <a:stretch/>
        </p:blipFill>
        <p:spPr>
          <a:xfrm>
            <a:off x="7726950" y="3982913"/>
            <a:ext cx="989700" cy="989700"/>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pic>
        <p:nvPicPr>
          <p:cNvPr id="704" name="Google Shape;704;p19"/>
          <p:cNvPicPr preferRelativeResize="0"/>
          <p:nvPr/>
        </p:nvPicPr>
        <p:blipFill rotWithShape="1">
          <a:blip r:embed="rId3">
            <a:alphaModFix/>
          </a:blip>
          <a:srcRect b="0" l="0" r="0" t="0"/>
          <a:stretch/>
        </p:blipFill>
        <p:spPr>
          <a:xfrm>
            <a:off x="3190388" y="76200"/>
            <a:ext cx="2945425" cy="1702325"/>
          </a:xfrm>
          <a:prstGeom prst="rect">
            <a:avLst/>
          </a:prstGeom>
          <a:noFill/>
          <a:ln>
            <a:noFill/>
          </a:ln>
        </p:spPr>
      </p:pic>
      <p:sp>
        <p:nvSpPr>
          <p:cNvPr id="705" name="Google Shape;705;p19"/>
          <p:cNvSpPr txBox="1"/>
          <p:nvPr/>
        </p:nvSpPr>
        <p:spPr>
          <a:xfrm>
            <a:off x="1043400" y="2233212"/>
            <a:ext cx="70572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Arial"/>
                <a:ea typeface="Arial"/>
                <a:cs typeface="Arial"/>
                <a:sym typeface="Arial"/>
              </a:rPr>
              <a:t>Scale Iceberg Writes</a:t>
            </a:r>
            <a:endParaRPr b="0" i="0" sz="1400" u="none" cap="none" strike="noStrike">
              <a:solidFill>
                <a:srgbClr val="000000"/>
              </a:solidFill>
              <a:latin typeface="Arial"/>
              <a:ea typeface="Arial"/>
              <a:cs typeface="Arial"/>
              <a:sym typeface="Arial"/>
            </a:endParaRPr>
          </a:p>
        </p:txBody>
      </p:sp>
      <p:pic>
        <p:nvPicPr>
          <p:cNvPr id="706" name="Google Shape;706;p19"/>
          <p:cNvPicPr preferRelativeResize="0"/>
          <p:nvPr/>
        </p:nvPicPr>
        <p:blipFill rotWithShape="1">
          <a:blip r:embed="rId4">
            <a:alphaModFix/>
          </a:blip>
          <a:srcRect b="25112" l="41635" r="2671" t="13799"/>
          <a:stretch/>
        </p:blipFill>
        <p:spPr>
          <a:xfrm>
            <a:off x="2110713" y="2966425"/>
            <a:ext cx="4922573" cy="20129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1000"/>
                                        <p:tgtEl>
                                          <p:spTgt spid="7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2"/>
          <p:cNvSpPr txBox="1"/>
          <p:nvPr>
            <p:ph type="title"/>
          </p:nvPr>
        </p:nvSpPr>
        <p:spPr>
          <a:xfrm>
            <a:off x="427350" y="176081"/>
            <a:ext cx="3048600" cy="117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3000"/>
              <a:buNone/>
            </a:pPr>
            <a:r>
              <a:rPr lang="en"/>
              <a:t>whoami</a:t>
            </a:r>
            <a:endParaRPr/>
          </a:p>
        </p:txBody>
      </p:sp>
      <p:sp>
        <p:nvSpPr>
          <p:cNvPr id="545" name="Google Shape;545;p2"/>
          <p:cNvSpPr txBox="1"/>
          <p:nvPr>
            <p:ph idx="2" type="body"/>
          </p:nvPr>
        </p:nvSpPr>
        <p:spPr>
          <a:xfrm>
            <a:off x="4529363" y="1087800"/>
            <a:ext cx="3719700" cy="792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r>
              <a:rPr lang="en" sz="1700"/>
              <a:t>📍</a:t>
            </a:r>
            <a:r>
              <a:rPr lang="en"/>
              <a:t>Toronto, Canada </a:t>
            </a:r>
            <a:endParaRPr/>
          </a:p>
        </p:txBody>
      </p:sp>
      <p:sp>
        <p:nvSpPr>
          <p:cNvPr id="546" name="Google Shape;546;p2"/>
          <p:cNvSpPr txBox="1"/>
          <p:nvPr>
            <p:ph idx="3" type="body"/>
          </p:nvPr>
        </p:nvSpPr>
        <p:spPr>
          <a:xfrm>
            <a:off x="4529363" y="2505600"/>
            <a:ext cx="3719700" cy="792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r>
              <a:rPr lang="en" sz="1700"/>
              <a:t>📊 </a:t>
            </a:r>
            <a:r>
              <a:rPr lang="en"/>
              <a:t>Worked in data space for ~ 6 years</a:t>
            </a:r>
            <a:endParaRPr/>
          </a:p>
        </p:txBody>
      </p:sp>
      <p:sp>
        <p:nvSpPr>
          <p:cNvPr id="547" name="Google Shape;547;p2"/>
          <p:cNvSpPr txBox="1"/>
          <p:nvPr>
            <p:ph idx="4" type="body"/>
          </p:nvPr>
        </p:nvSpPr>
        <p:spPr>
          <a:xfrm>
            <a:off x="4529363" y="3923400"/>
            <a:ext cx="3719700" cy="792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r>
              <a:rPr lang="en" sz="1700"/>
              <a:t>🏊</a:t>
            </a:r>
            <a:r>
              <a:rPr lang="en"/>
              <a:t> Swim in my free time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pic>
        <p:nvPicPr>
          <p:cNvPr id="711" name="Google Shape;711;p20"/>
          <p:cNvPicPr preferRelativeResize="0"/>
          <p:nvPr/>
        </p:nvPicPr>
        <p:blipFill rotWithShape="1">
          <a:blip r:embed="rId3">
            <a:alphaModFix/>
          </a:blip>
          <a:srcRect b="0" l="0" r="0" t="0"/>
          <a:stretch/>
        </p:blipFill>
        <p:spPr>
          <a:xfrm>
            <a:off x="3193075" y="85000"/>
            <a:ext cx="2945425" cy="1702325"/>
          </a:xfrm>
          <a:prstGeom prst="rect">
            <a:avLst/>
          </a:prstGeom>
          <a:noFill/>
          <a:ln>
            <a:noFill/>
          </a:ln>
        </p:spPr>
      </p:pic>
      <p:sp>
        <p:nvSpPr>
          <p:cNvPr id="712" name="Google Shape;712;p20"/>
          <p:cNvSpPr txBox="1"/>
          <p:nvPr/>
        </p:nvSpPr>
        <p:spPr>
          <a:xfrm>
            <a:off x="940088" y="2180475"/>
            <a:ext cx="7451400" cy="24474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rgbClr val="000000"/>
                </a:solidFill>
                <a:latin typeface="Arial"/>
                <a:ea typeface="Arial"/>
                <a:cs typeface="Arial"/>
                <a:sym typeface="Arial"/>
              </a:rPr>
              <a:t>org.apache.iceberg.exceptions.CommitFailedException: </a:t>
            </a:r>
            <a:endParaRPr b="1"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Metadata location [&lt;bucket-name&gt;/&lt;namespace&gt;/&lt;table-name&gt;/metadata/203942-8936d432-7ef0-4bfe-8098-bf9ca06580fe.metadata.json] is not same as table metadata location [</a:t>
            </a:r>
            <a:r>
              <a:rPr b="0" i="0" lang="en" sz="1800" u="none" cap="none" strike="noStrike">
                <a:solidFill>
                  <a:schemeClr val="dk1"/>
                </a:solidFill>
                <a:latin typeface="Arial"/>
                <a:ea typeface="Arial"/>
                <a:cs typeface="Arial"/>
                <a:sym typeface="Arial"/>
              </a:rPr>
              <a:t>&lt;bucket-name&gt;/&lt;namespace&gt;/&lt;table-name&gt;/</a:t>
            </a:r>
            <a:r>
              <a:rPr b="0" i="0" lang="en" sz="1800" u="none" cap="none" strike="noStrike">
                <a:solidFill>
                  <a:srgbClr val="000000"/>
                </a:solidFill>
                <a:latin typeface="Arial"/>
                <a:ea typeface="Arial"/>
                <a:cs typeface="Arial"/>
                <a:sym typeface="Arial"/>
              </a:rPr>
              <a:t>metadata/203943-cf4a6194-1ee7-4483-846c-f495ab237e78.metadata.json] for &lt;namespace&gt;.&lt;table_name&gt;</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pic>
        <p:nvPicPr>
          <p:cNvPr id="717" name="Google Shape;717;p21"/>
          <p:cNvPicPr preferRelativeResize="0"/>
          <p:nvPr/>
        </p:nvPicPr>
        <p:blipFill rotWithShape="1">
          <a:blip r:embed="rId3">
            <a:alphaModFix/>
          </a:blip>
          <a:srcRect b="0" l="0" r="0" t="0"/>
          <a:stretch/>
        </p:blipFill>
        <p:spPr>
          <a:xfrm>
            <a:off x="3190400" y="93800"/>
            <a:ext cx="2945425" cy="1702325"/>
          </a:xfrm>
          <a:prstGeom prst="rect">
            <a:avLst/>
          </a:prstGeom>
          <a:noFill/>
          <a:ln>
            <a:noFill/>
          </a:ln>
        </p:spPr>
      </p:pic>
      <p:pic>
        <p:nvPicPr>
          <p:cNvPr id="718" name="Google Shape;718;p21"/>
          <p:cNvPicPr preferRelativeResize="0"/>
          <p:nvPr/>
        </p:nvPicPr>
        <p:blipFill rotWithShape="1">
          <a:blip r:embed="rId4">
            <a:alphaModFix/>
          </a:blip>
          <a:srcRect b="0" l="0" r="0" t="0"/>
          <a:stretch/>
        </p:blipFill>
        <p:spPr>
          <a:xfrm>
            <a:off x="3193075" y="2266375"/>
            <a:ext cx="2757851" cy="2074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pic>
        <p:nvPicPr>
          <p:cNvPr id="723" name="Google Shape;723;p22"/>
          <p:cNvPicPr preferRelativeResize="0"/>
          <p:nvPr/>
        </p:nvPicPr>
        <p:blipFill rotWithShape="1">
          <a:blip r:embed="rId3">
            <a:alphaModFix/>
          </a:blip>
          <a:srcRect b="0" l="0" r="0" t="0"/>
          <a:stretch/>
        </p:blipFill>
        <p:spPr>
          <a:xfrm>
            <a:off x="3190400" y="85000"/>
            <a:ext cx="2945425" cy="1702325"/>
          </a:xfrm>
          <a:prstGeom prst="rect">
            <a:avLst/>
          </a:prstGeom>
          <a:noFill/>
          <a:ln>
            <a:noFill/>
          </a:ln>
        </p:spPr>
      </p:pic>
      <p:pic>
        <p:nvPicPr>
          <p:cNvPr id="724" name="Google Shape;724;p22"/>
          <p:cNvPicPr preferRelativeResize="0"/>
          <p:nvPr/>
        </p:nvPicPr>
        <p:blipFill rotWithShape="1">
          <a:blip r:embed="rId4">
            <a:alphaModFix/>
          </a:blip>
          <a:srcRect b="0" l="0" r="0" t="0"/>
          <a:stretch/>
        </p:blipFill>
        <p:spPr>
          <a:xfrm>
            <a:off x="3193075" y="2266375"/>
            <a:ext cx="2757851" cy="2074075"/>
          </a:xfrm>
          <a:prstGeom prst="rect">
            <a:avLst/>
          </a:prstGeom>
          <a:noFill/>
          <a:ln>
            <a:noFill/>
          </a:ln>
        </p:spPr>
      </p:pic>
      <p:pic>
        <p:nvPicPr>
          <p:cNvPr id="725" name="Google Shape;725;p22"/>
          <p:cNvPicPr preferRelativeResize="0"/>
          <p:nvPr/>
        </p:nvPicPr>
        <p:blipFill rotWithShape="1">
          <a:blip r:embed="rId5">
            <a:alphaModFix/>
          </a:blip>
          <a:srcRect b="0" l="0" r="0" t="0"/>
          <a:stretch/>
        </p:blipFill>
        <p:spPr>
          <a:xfrm>
            <a:off x="2722613" y="2170125"/>
            <a:ext cx="3698745" cy="2170325"/>
          </a:xfrm>
          <a:prstGeom prst="rect">
            <a:avLst/>
          </a:prstGeom>
          <a:noFill/>
          <a:ln>
            <a:noFill/>
          </a:ln>
        </p:spPr>
      </p:pic>
      <p:sp>
        <p:nvSpPr>
          <p:cNvPr id="726" name="Google Shape;726;p22"/>
          <p:cNvSpPr/>
          <p:nvPr/>
        </p:nvSpPr>
        <p:spPr>
          <a:xfrm>
            <a:off x="4900050" y="3075150"/>
            <a:ext cx="1521300" cy="1488300"/>
          </a:xfrm>
          <a:prstGeom prst="noSmoking">
            <a:avLst>
              <a:gd fmla="val 8065"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1000"/>
                                        <p:tgtEl>
                                          <p:spTgt spid="7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pic>
        <p:nvPicPr>
          <p:cNvPr id="731" name="Google Shape;731;p23"/>
          <p:cNvPicPr preferRelativeResize="0"/>
          <p:nvPr/>
        </p:nvPicPr>
        <p:blipFill rotWithShape="1">
          <a:blip r:embed="rId3">
            <a:alphaModFix/>
          </a:blip>
          <a:srcRect b="0" l="0" r="0" t="0"/>
          <a:stretch/>
        </p:blipFill>
        <p:spPr>
          <a:xfrm>
            <a:off x="3190400" y="85000"/>
            <a:ext cx="2945425" cy="1702325"/>
          </a:xfrm>
          <a:prstGeom prst="rect">
            <a:avLst/>
          </a:prstGeom>
          <a:noFill/>
          <a:ln>
            <a:noFill/>
          </a:ln>
        </p:spPr>
      </p:pic>
      <p:pic>
        <p:nvPicPr>
          <p:cNvPr id="732" name="Google Shape;732;p23"/>
          <p:cNvPicPr preferRelativeResize="0"/>
          <p:nvPr/>
        </p:nvPicPr>
        <p:blipFill rotWithShape="1">
          <a:blip r:embed="rId4">
            <a:alphaModFix/>
          </a:blip>
          <a:srcRect b="0" l="0" r="0" t="0"/>
          <a:stretch/>
        </p:blipFill>
        <p:spPr>
          <a:xfrm>
            <a:off x="3193075" y="2266375"/>
            <a:ext cx="2757851" cy="2074075"/>
          </a:xfrm>
          <a:prstGeom prst="rect">
            <a:avLst/>
          </a:prstGeom>
          <a:noFill/>
          <a:ln>
            <a:noFill/>
          </a:ln>
        </p:spPr>
      </p:pic>
      <p:pic>
        <p:nvPicPr>
          <p:cNvPr id="733" name="Google Shape;733;p23"/>
          <p:cNvPicPr preferRelativeResize="0"/>
          <p:nvPr/>
        </p:nvPicPr>
        <p:blipFill rotWithShape="1">
          <a:blip r:embed="rId5">
            <a:alphaModFix/>
          </a:blip>
          <a:srcRect b="0" l="0" r="0" t="0"/>
          <a:stretch/>
        </p:blipFill>
        <p:spPr>
          <a:xfrm>
            <a:off x="2722613" y="2170125"/>
            <a:ext cx="3698745" cy="2170325"/>
          </a:xfrm>
          <a:prstGeom prst="rect">
            <a:avLst/>
          </a:prstGeom>
          <a:noFill/>
          <a:ln>
            <a:noFill/>
          </a:ln>
        </p:spPr>
      </p:pic>
      <p:pic>
        <p:nvPicPr>
          <p:cNvPr id="734" name="Google Shape;734;p23"/>
          <p:cNvPicPr preferRelativeResize="0"/>
          <p:nvPr/>
        </p:nvPicPr>
        <p:blipFill rotWithShape="1">
          <a:blip r:embed="rId6">
            <a:alphaModFix/>
          </a:blip>
          <a:srcRect b="0" l="0" r="0" t="0"/>
          <a:stretch/>
        </p:blipFill>
        <p:spPr>
          <a:xfrm>
            <a:off x="2230475" y="2129450"/>
            <a:ext cx="4683050" cy="2251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24"/>
          <p:cNvSpPr txBox="1"/>
          <p:nvPr/>
        </p:nvSpPr>
        <p:spPr>
          <a:xfrm>
            <a:off x="791250" y="2002175"/>
            <a:ext cx="75615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 sz="3200" u="sng" cap="none" strike="noStrike">
                <a:solidFill>
                  <a:schemeClr val="hlink"/>
                </a:solidFill>
                <a:highlight>
                  <a:schemeClr val="lt1"/>
                </a:highlight>
                <a:latin typeface="Arial"/>
                <a:ea typeface="Arial"/>
                <a:cs typeface="Arial"/>
                <a:sym typeface="Arial"/>
                <a:hlinkClick r:id="rId3"/>
              </a:rPr>
              <a:t>PR-11886</a:t>
            </a:r>
            <a:endParaRPr b="0" i="0" sz="2400" u="none" cap="none" strike="noStrike">
              <a:solidFill>
                <a:schemeClr val="dk1"/>
              </a:solidFill>
              <a:latin typeface="Arial"/>
              <a:ea typeface="Arial"/>
              <a:cs typeface="Arial"/>
              <a:sym typeface="Arial"/>
            </a:endParaRPr>
          </a:p>
        </p:txBody>
      </p:sp>
      <p:pic>
        <p:nvPicPr>
          <p:cNvPr id="740" name="Google Shape;740;p24"/>
          <p:cNvPicPr preferRelativeResize="0"/>
          <p:nvPr/>
        </p:nvPicPr>
        <p:blipFill rotWithShape="1">
          <a:blip r:embed="rId4">
            <a:alphaModFix/>
          </a:blip>
          <a:srcRect b="0" l="0" r="0" t="0"/>
          <a:stretch/>
        </p:blipFill>
        <p:spPr>
          <a:xfrm>
            <a:off x="3190388" y="67400"/>
            <a:ext cx="2945425" cy="1702325"/>
          </a:xfrm>
          <a:prstGeom prst="rect">
            <a:avLst/>
          </a:prstGeom>
          <a:noFill/>
          <a:ln>
            <a:noFill/>
          </a:ln>
        </p:spPr>
      </p:pic>
      <p:sp>
        <p:nvSpPr>
          <p:cNvPr id="741" name="Google Shape;741;p24"/>
          <p:cNvSpPr txBox="1"/>
          <p:nvPr/>
        </p:nvSpPr>
        <p:spPr>
          <a:xfrm>
            <a:off x="1043400" y="2647037"/>
            <a:ext cx="70572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Arial"/>
                <a:ea typeface="Arial"/>
                <a:cs typeface="Arial"/>
                <a:sym typeface="Arial"/>
              </a:rPr>
              <a:t>Throw proper error to make use of iceberg’s commit retries</a:t>
            </a:r>
            <a:endParaRPr b="0" i="0" sz="1400" u="none" cap="none" strike="noStrike">
              <a:solidFill>
                <a:srgbClr val="000000"/>
              </a:solidFill>
              <a:latin typeface="Arial"/>
              <a:ea typeface="Arial"/>
              <a:cs typeface="Arial"/>
              <a:sym typeface="Arial"/>
            </a:endParaRPr>
          </a:p>
        </p:txBody>
      </p:sp>
      <p:pic>
        <p:nvPicPr>
          <p:cNvPr id="742" name="Google Shape;742;p24"/>
          <p:cNvPicPr preferRelativeResize="0"/>
          <p:nvPr>
            <p:ph idx="2" type="pic"/>
          </p:nvPr>
        </p:nvPicPr>
        <p:blipFill rotWithShape="1">
          <a:blip r:embed="rId5">
            <a:alphaModFix/>
          </a:blip>
          <a:srcRect b="0" l="0" r="0" t="0"/>
          <a:stretch/>
        </p:blipFill>
        <p:spPr>
          <a:xfrm>
            <a:off x="7691850" y="3974175"/>
            <a:ext cx="1024800" cy="1024800"/>
          </a:xfrm>
          <a:prstGeom prst="ellipse">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pic>
        <p:nvPicPr>
          <p:cNvPr id="747" name="Google Shape;747;p25"/>
          <p:cNvPicPr preferRelativeResize="0"/>
          <p:nvPr/>
        </p:nvPicPr>
        <p:blipFill rotWithShape="1">
          <a:blip r:embed="rId3">
            <a:alphaModFix/>
          </a:blip>
          <a:srcRect b="0" l="0" r="0" t="0"/>
          <a:stretch/>
        </p:blipFill>
        <p:spPr>
          <a:xfrm>
            <a:off x="3190388" y="76200"/>
            <a:ext cx="2945425" cy="1702325"/>
          </a:xfrm>
          <a:prstGeom prst="rect">
            <a:avLst/>
          </a:prstGeom>
          <a:noFill/>
          <a:ln>
            <a:noFill/>
          </a:ln>
        </p:spPr>
      </p:pic>
      <p:sp>
        <p:nvSpPr>
          <p:cNvPr id="748" name="Google Shape;748;p25"/>
          <p:cNvSpPr txBox="1"/>
          <p:nvPr/>
        </p:nvSpPr>
        <p:spPr>
          <a:xfrm>
            <a:off x="1043400" y="2189137"/>
            <a:ext cx="70572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Arial"/>
                <a:ea typeface="Arial"/>
                <a:cs typeface="Arial"/>
                <a:sym typeface="Arial"/>
              </a:rPr>
              <a:t>Missing File Problem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pic>
        <p:nvPicPr>
          <p:cNvPr id="753" name="Google Shape;753;p26"/>
          <p:cNvPicPr preferRelativeResize="0"/>
          <p:nvPr/>
        </p:nvPicPr>
        <p:blipFill rotWithShape="1">
          <a:blip r:embed="rId3">
            <a:alphaModFix/>
          </a:blip>
          <a:srcRect b="0" l="0" r="0" t="0"/>
          <a:stretch/>
        </p:blipFill>
        <p:spPr>
          <a:xfrm>
            <a:off x="3193075" y="85000"/>
            <a:ext cx="2945425" cy="1702325"/>
          </a:xfrm>
          <a:prstGeom prst="rect">
            <a:avLst/>
          </a:prstGeom>
          <a:noFill/>
          <a:ln>
            <a:noFill/>
          </a:ln>
        </p:spPr>
      </p:pic>
      <p:sp>
        <p:nvSpPr>
          <p:cNvPr id="754" name="Google Shape;754;p26"/>
          <p:cNvSpPr txBox="1"/>
          <p:nvPr/>
        </p:nvSpPr>
        <p:spPr>
          <a:xfrm>
            <a:off x="940088" y="2180475"/>
            <a:ext cx="7451400" cy="1339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rgbClr val="000000"/>
                </a:solidFill>
                <a:latin typeface="Arial"/>
                <a:ea typeface="Arial"/>
                <a:cs typeface="Arial"/>
                <a:sym typeface="Arial"/>
              </a:rPr>
              <a:t>org.apache.iceberg.exceptions.NotFoundException: </a:t>
            </a:r>
            <a:endParaRPr b="1"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Failed to open input stream for file: </a:t>
            </a:r>
            <a:r>
              <a:rPr b="0" i="0" lang="en" sz="1800" u="none" cap="none" strike="noStrike">
                <a:solidFill>
                  <a:schemeClr val="dk1"/>
                </a:solidFill>
                <a:latin typeface="Arial"/>
                <a:ea typeface="Arial"/>
                <a:cs typeface="Arial"/>
                <a:sym typeface="Arial"/>
              </a:rPr>
              <a:t>[&lt;bucket-name&gt;/&lt;namespace&gt;/&lt;table-name&gt;</a:t>
            </a:r>
            <a:r>
              <a:rPr b="0" i="0" lang="en" sz="1800" u="none" cap="none" strike="noStrike">
                <a:solidFill>
                  <a:srgbClr val="000000"/>
                </a:solidFill>
                <a:latin typeface="Arial"/>
                <a:ea typeface="Arial"/>
                <a:cs typeface="Arial"/>
                <a:sym typeface="Arial"/>
              </a:rPr>
              <a:t>/metadata/snap-8501054657342128291-2-8eeb7ee8-54c7-4e08-a2db-f5cbdd855835.avro</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27"/>
          <p:cNvSpPr txBox="1"/>
          <p:nvPr/>
        </p:nvSpPr>
        <p:spPr>
          <a:xfrm>
            <a:off x="791250" y="2002175"/>
            <a:ext cx="75615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 sz="3200" u="sng" cap="none" strike="noStrike">
                <a:solidFill>
                  <a:schemeClr val="hlink"/>
                </a:solidFill>
                <a:highlight>
                  <a:schemeClr val="lt1"/>
                </a:highlight>
                <a:latin typeface="Arial"/>
                <a:ea typeface="Arial"/>
                <a:cs typeface="Arial"/>
                <a:sym typeface="Arial"/>
                <a:hlinkClick r:id="rId3"/>
              </a:rPr>
              <a:t>PR-14118</a:t>
            </a:r>
            <a:endParaRPr b="0" i="0" sz="2400" u="none" cap="none" strike="noStrike">
              <a:solidFill>
                <a:schemeClr val="dk1"/>
              </a:solidFill>
              <a:latin typeface="Arial"/>
              <a:ea typeface="Arial"/>
              <a:cs typeface="Arial"/>
              <a:sym typeface="Arial"/>
            </a:endParaRPr>
          </a:p>
        </p:txBody>
      </p:sp>
      <p:pic>
        <p:nvPicPr>
          <p:cNvPr id="760" name="Google Shape;760;p27"/>
          <p:cNvPicPr preferRelativeResize="0"/>
          <p:nvPr/>
        </p:nvPicPr>
        <p:blipFill rotWithShape="1">
          <a:blip r:embed="rId4">
            <a:alphaModFix/>
          </a:blip>
          <a:srcRect b="0" l="0" r="0" t="0"/>
          <a:stretch/>
        </p:blipFill>
        <p:spPr>
          <a:xfrm>
            <a:off x="3190388" y="67400"/>
            <a:ext cx="2945425" cy="1702325"/>
          </a:xfrm>
          <a:prstGeom prst="rect">
            <a:avLst/>
          </a:prstGeom>
          <a:noFill/>
          <a:ln>
            <a:noFill/>
          </a:ln>
        </p:spPr>
      </p:pic>
      <p:sp>
        <p:nvSpPr>
          <p:cNvPr id="761" name="Google Shape;761;p27"/>
          <p:cNvSpPr txBox="1"/>
          <p:nvPr/>
        </p:nvSpPr>
        <p:spPr>
          <a:xfrm>
            <a:off x="1043400" y="2647037"/>
            <a:ext cx="70572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Arial"/>
                <a:ea typeface="Arial"/>
                <a:cs typeface="Arial"/>
                <a:sym typeface="Arial"/>
              </a:rPr>
              <a:t>Avoid pro-active file cleanup on HMS time-out</a:t>
            </a:r>
            <a:endParaRPr b="0" i="0" sz="1400" u="none" cap="none" strike="noStrike">
              <a:solidFill>
                <a:srgbClr val="000000"/>
              </a:solidFill>
              <a:latin typeface="Arial"/>
              <a:ea typeface="Arial"/>
              <a:cs typeface="Arial"/>
              <a:sym typeface="Arial"/>
            </a:endParaRPr>
          </a:p>
        </p:txBody>
      </p:sp>
      <p:pic>
        <p:nvPicPr>
          <p:cNvPr id="762" name="Google Shape;762;p27"/>
          <p:cNvPicPr preferRelativeResize="0"/>
          <p:nvPr>
            <p:ph idx="2" type="pic"/>
          </p:nvPr>
        </p:nvPicPr>
        <p:blipFill rotWithShape="1">
          <a:blip r:embed="rId5">
            <a:alphaModFix/>
          </a:blip>
          <a:srcRect b="0" l="0" r="0" t="0"/>
          <a:stretch/>
        </p:blipFill>
        <p:spPr>
          <a:xfrm>
            <a:off x="7691850" y="3964425"/>
            <a:ext cx="1024800" cy="1024800"/>
          </a:xfrm>
          <a:prstGeom prst="ellipse">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28"/>
          <p:cNvSpPr txBox="1"/>
          <p:nvPr>
            <p:ph type="title"/>
          </p:nvPr>
        </p:nvSpPr>
        <p:spPr>
          <a:xfrm>
            <a:off x="4572000" y="1473756"/>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1</a:t>
            </a:r>
            <a:endParaRPr/>
          </a:p>
        </p:txBody>
      </p:sp>
      <p:sp>
        <p:nvSpPr>
          <p:cNvPr id="768" name="Google Shape;768;p28"/>
          <p:cNvSpPr txBox="1"/>
          <p:nvPr>
            <p:ph idx="2" type="title"/>
          </p:nvPr>
        </p:nvSpPr>
        <p:spPr>
          <a:xfrm>
            <a:off x="4572000" y="2072888"/>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2</a:t>
            </a:r>
            <a:endParaRPr/>
          </a:p>
        </p:txBody>
      </p:sp>
      <p:sp>
        <p:nvSpPr>
          <p:cNvPr id="769" name="Google Shape;769;p28"/>
          <p:cNvSpPr txBox="1"/>
          <p:nvPr>
            <p:ph idx="3" type="title"/>
          </p:nvPr>
        </p:nvSpPr>
        <p:spPr>
          <a:xfrm>
            <a:off x="4572000" y="2672031"/>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3</a:t>
            </a:r>
            <a:endParaRPr/>
          </a:p>
        </p:txBody>
      </p:sp>
      <p:sp>
        <p:nvSpPr>
          <p:cNvPr id="770" name="Google Shape;770;p28"/>
          <p:cNvSpPr txBox="1"/>
          <p:nvPr>
            <p:ph idx="4" type="title"/>
          </p:nvPr>
        </p:nvSpPr>
        <p:spPr>
          <a:xfrm>
            <a:off x="4572000" y="3271163"/>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4</a:t>
            </a:r>
            <a:endParaRPr/>
          </a:p>
        </p:txBody>
      </p:sp>
      <p:sp>
        <p:nvSpPr>
          <p:cNvPr id="771" name="Google Shape;771;p28"/>
          <p:cNvSpPr txBox="1"/>
          <p:nvPr>
            <p:ph idx="5" type="title"/>
          </p:nvPr>
        </p:nvSpPr>
        <p:spPr>
          <a:xfrm>
            <a:off x="4572000" y="3870306"/>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5</a:t>
            </a:r>
            <a:endParaRPr/>
          </a:p>
        </p:txBody>
      </p:sp>
      <p:sp>
        <p:nvSpPr>
          <p:cNvPr id="772" name="Google Shape;772;p28"/>
          <p:cNvSpPr txBox="1"/>
          <p:nvPr>
            <p:ph idx="6" type="title"/>
          </p:nvPr>
        </p:nvSpPr>
        <p:spPr>
          <a:xfrm>
            <a:off x="4572000" y="4469438"/>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6</a:t>
            </a:r>
            <a:endParaRPr/>
          </a:p>
        </p:txBody>
      </p:sp>
      <p:sp>
        <p:nvSpPr>
          <p:cNvPr id="773" name="Google Shape;773;p28"/>
          <p:cNvSpPr txBox="1"/>
          <p:nvPr>
            <p:ph idx="7" type="title"/>
          </p:nvPr>
        </p:nvSpPr>
        <p:spPr>
          <a:xfrm>
            <a:off x="4458900" y="1473775"/>
            <a:ext cx="42579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Problem statement</a:t>
            </a:r>
            <a:endParaRPr sz="1600"/>
          </a:p>
        </p:txBody>
      </p:sp>
      <p:sp>
        <p:nvSpPr>
          <p:cNvPr id="774" name="Google Shape;774;p28"/>
          <p:cNvSpPr txBox="1"/>
          <p:nvPr>
            <p:ph idx="8" type="title"/>
          </p:nvPr>
        </p:nvSpPr>
        <p:spPr>
          <a:xfrm>
            <a:off x="4392212" y="2072900"/>
            <a:ext cx="43245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Why Iceberg</a:t>
            </a:r>
            <a:endParaRPr sz="1600"/>
          </a:p>
        </p:txBody>
      </p:sp>
      <p:sp>
        <p:nvSpPr>
          <p:cNvPr id="775" name="Google Shape;775;p28"/>
          <p:cNvSpPr txBox="1"/>
          <p:nvPr>
            <p:ph idx="9" type="title"/>
          </p:nvPr>
        </p:nvSpPr>
        <p:spPr>
          <a:xfrm>
            <a:off x="4127999" y="2672025"/>
            <a:ext cx="45888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Migration strategy</a:t>
            </a:r>
            <a:endParaRPr sz="1600"/>
          </a:p>
        </p:txBody>
      </p:sp>
      <p:sp>
        <p:nvSpPr>
          <p:cNvPr id="776" name="Google Shape;776;p28"/>
          <p:cNvSpPr txBox="1"/>
          <p:nvPr>
            <p:ph idx="13" type="title"/>
          </p:nvPr>
        </p:nvSpPr>
        <p:spPr>
          <a:xfrm>
            <a:off x="4392000" y="3271175"/>
            <a:ext cx="43245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Trinos Iceberg integration</a:t>
            </a:r>
            <a:endParaRPr sz="1600"/>
          </a:p>
        </p:txBody>
      </p:sp>
      <p:sp>
        <p:nvSpPr>
          <p:cNvPr id="777" name="Google Shape;777;p28"/>
          <p:cNvSpPr txBox="1"/>
          <p:nvPr>
            <p:ph idx="14" type="title"/>
          </p:nvPr>
        </p:nvSpPr>
        <p:spPr>
          <a:xfrm>
            <a:off x="4458725" y="3870300"/>
            <a:ext cx="42579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Benchmarks</a:t>
            </a:r>
            <a:endParaRPr sz="1600"/>
          </a:p>
        </p:txBody>
      </p:sp>
      <p:sp>
        <p:nvSpPr>
          <p:cNvPr id="778" name="Google Shape;778;p28"/>
          <p:cNvSpPr txBox="1"/>
          <p:nvPr>
            <p:ph idx="15" type="title"/>
          </p:nvPr>
        </p:nvSpPr>
        <p:spPr>
          <a:xfrm>
            <a:off x="4458600" y="4469450"/>
            <a:ext cx="42579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highlight>
                  <a:srgbClr val="EFEFEF"/>
                </a:highlight>
              </a:rPr>
              <a:t>___________________________Reflections</a:t>
            </a:r>
            <a:endParaRPr sz="1600">
              <a:highlight>
                <a:srgbClr val="EFEFEF"/>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29"/>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2500"/>
              <a:t>Benchmarks</a:t>
            </a:r>
            <a:endParaRPr b="1" sz="2500"/>
          </a:p>
        </p:txBody>
      </p:sp>
      <p:pic>
        <p:nvPicPr>
          <p:cNvPr id="784" name="Google Shape;784;p29" title="Chart"/>
          <p:cNvPicPr preferRelativeResize="0"/>
          <p:nvPr/>
        </p:nvPicPr>
        <p:blipFill rotWithShape="1">
          <a:blip r:embed="rId3">
            <a:alphaModFix/>
          </a:blip>
          <a:srcRect b="0" l="0" r="0" t="0"/>
          <a:stretch/>
        </p:blipFill>
        <p:spPr>
          <a:xfrm>
            <a:off x="75150" y="1170108"/>
            <a:ext cx="2863175" cy="3821005"/>
          </a:xfrm>
          <a:prstGeom prst="rect">
            <a:avLst/>
          </a:prstGeom>
          <a:noFill/>
          <a:ln cap="flat" cmpd="sng" w="28575">
            <a:solidFill>
              <a:schemeClr val="dk2"/>
            </a:solidFill>
            <a:prstDash val="solid"/>
            <a:round/>
            <a:headEnd len="sm" w="sm" type="none"/>
            <a:tailEnd len="sm" w="sm" type="none"/>
          </a:ln>
        </p:spPr>
      </p:pic>
      <p:pic>
        <p:nvPicPr>
          <p:cNvPr id="785" name="Google Shape;785;p29" title="Chart"/>
          <p:cNvPicPr preferRelativeResize="0"/>
          <p:nvPr/>
        </p:nvPicPr>
        <p:blipFill rotWithShape="1">
          <a:blip r:embed="rId4">
            <a:alphaModFix/>
          </a:blip>
          <a:srcRect b="0" l="0" r="0" t="0"/>
          <a:stretch/>
        </p:blipFill>
        <p:spPr>
          <a:xfrm>
            <a:off x="3140437" y="1170163"/>
            <a:ext cx="2863150" cy="3820959"/>
          </a:xfrm>
          <a:prstGeom prst="rect">
            <a:avLst/>
          </a:prstGeom>
          <a:noFill/>
          <a:ln cap="flat" cmpd="sng" w="28575">
            <a:solidFill>
              <a:schemeClr val="accent1"/>
            </a:solidFill>
            <a:prstDash val="solid"/>
            <a:round/>
            <a:headEnd len="sm" w="sm" type="none"/>
            <a:tailEnd len="sm" w="sm" type="none"/>
          </a:ln>
        </p:spPr>
      </p:pic>
      <p:pic>
        <p:nvPicPr>
          <p:cNvPr id="786" name="Google Shape;786;p29" title="Chart"/>
          <p:cNvPicPr preferRelativeResize="0"/>
          <p:nvPr/>
        </p:nvPicPr>
        <p:blipFill rotWithShape="1">
          <a:blip r:embed="rId5">
            <a:alphaModFix/>
          </a:blip>
          <a:srcRect b="0" l="0" r="0" t="0"/>
          <a:stretch/>
        </p:blipFill>
        <p:spPr>
          <a:xfrm>
            <a:off x="6181000" y="1170138"/>
            <a:ext cx="2863157" cy="3820975"/>
          </a:xfrm>
          <a:prstGeom prst="rect">
            <a:avLst/>
          </a:prstGeom>
          <a:noFill/>
          <a:ln cap="flat" cmpd="sng" w="28575">
            <a:solidFill>
              <a:schemeClr val="accent6"/>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1000"/>
                                        <p:tgtEl>
                                          <p:spTgt spid="7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1000"/>
                                        <p:tgtEl>
                                          <p:spTgt spid="7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
          <p:cNvSpPr txBox="1"/>
          <p:nvPr>
            <p:ph type="title"/>
          </p:nvPr>
        </p:nvSpPr>
        <p:spPr>
          <a:xfrm>
            <a:off x="4572000" y="1473756"/>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1</a:t>
            </a:r>
            <a:endParaRPr/>
          </a:p>
        </p:txBody>
      </p:sp>
      <p:sp>
        <p:nvSpPr>
          <p:cNvPr id="553" name="Google Shape;553;p3"/>
          <p:cNvSpPr txBox="1"/>
          <p:nvPr>
            <p:ph idx="2" type="title"/>
          </p:nvPr>
        </p:nvSpPr>
        <p:spPr>
          <a:xfrm>
            <a:off x="4572000" y="2072888"/>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2</a:t>
            </a:r>
            <a:endParaRPr/>
          </a:p>
        </p:txBody>
      </p:sp>
      <p:sp>
        <p:nvSpPr>
          <p:cNvPr id="554" name="Google Shape;554;p3"/>
          <p:cNvSpPr txBox="1"/>
          <p:nvPr>
            <p:ph idx="3" type="title"/>
          </p:nvPr>
        </p:nvSpPr>
        <p:spPr>
          <a:xfrm>
            <a:off x="4572000" y="2672031"/>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3</a:t>
            </a:r>
            <a:endParaRPr/>
          </a:p>
        </p:txBody>
      </p:sp>
      <p:sp>
        <p:nvSpPr>
          <p:cNvPr id="555" name="Google Shape;555;p3"/>
          <p:cNvSpPr txBox="1"/>
          <p:nvPr>
            <p:ph idx="4" type="title"/>
          </p:nvPr>
        </p:nvSpPr>
        <p:spPr>
          <a:xfrm>
            <a:off x="4572000" y="3271163"/>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4</a:t>
            </a:r>
            <a:endParaRPr/>
          </a:p>
        </p:txBody>
      </p:sp>
      <p:sp>
        <p:nvSpPr>
          <p:cNvPr id="556" name="Google Shape;556;p3"/>
          <p:cNvSpPr txBox="1"/>
          <p:nvPr>
            <p:ph idx="5" type="title"/>
          </p:nvPr>
        </p:nvSpPr>
        <p:spPr>
          <a:xfrm>
            <a:off x="4572000" y="3870306"/>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5</a:t>
            </a:r>
            <a:endParaRPr/>
          </a:p>
        </p:txBody>
      </p:sp>
      <p:sp>
        <p:nvSpPr>
          <p:cNvPr id="557" name="Google Shape;557;p3"/>
          <p:cNvSpPr txBox="1"/>
          <p:nvPr>
            <p:ph idx="6" type="title"/>
          </p:nvPr>
        </p:nvSpPr>
        <p:spPr>
          <a:xfrm>
            <a:off x="4572000" y="4469438"/>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6</a:t>
            </a:r>
            <a:endParaRPr/>
          </a:p>
        </p:txBody>
      </p:sp>
      <p:sp>
        <p:nvSpPr>
          <p:cNvPr id="558" name="Google Shape;558;p3"/>
          <p:cNvSpPr txBox="1"/>
          <p:nvPr>
            <p:ph idx="7" type="title"/>
          </p:nvPr>
        </p:nvSpPr>
        <p:spPr>
          <a:xfrm>
            <a:off x="6479238" y="1473763"/>
            <a:ext cx="22374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Problem statement</a:t>
            </a:r>
            <a:endParaRPr sz="1600"/>
          </a:p>
        </p:txBody>
      </p:sp>
      <p:sp>
        <p:nvSpPr>
          <p:cNvPr id="559" name="Google Shape;559;p3"/>
          <p:cNvSpPr txBox="1"/>
          <p:nvPr>
            <p:ph idx="8" type="title"/>
          </p:nvPr>
        </p:nvSpPr>
        <p:spPr>
          <a:xfrm>
            <a:off x="6479238" y="2072893"/>
            <a:ext cx="22374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Why Iceberg</a:t>
            </a:r>
            <a:endParaRPr sz="1600"/>
          </a:p>
        </p:txBody>
      </p:sp>
      <p:sp>
        <p:nvSpPr>
          <p:cNvPr id="560" name="Google Shape;560;p3"/>
          <p:cNvSpPr txBox="1"/>
          <p:nvPr>
            <p:ph idx="9" type="title"/>
          </p:nvPr>
        </p:nvSpPr>
        <p:spPr>
          <a:xfrm>
            <a:off x="6479238" y="2672035"/>
            <a:ext cx="22374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Migration strategies</a:t>
            </a:r>
            <a:endParaRPr sz="1600"/>
          </a:p>
        </p:txBody>
      </p:sp>
      <p:sp>
        <p:nvSpPr>
          <p:cNvPr id="561" name="Google Shape;561;p3"/>
          <p:cNvSpPr txBox="1"/>
          <p:nvPr>
            <p:ph idx="13" type="title"/>
          </p:nvPr>
        </p:nvSpPr>
        <p:spPr>
          <a:xfrm>
            <a:off x="5943603" y="3271175"/>
            <a:ext cx="27729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Trino’s Iceberg integration</a:t>
            </a:r>
            <a:endParaRPr sz="1600"/>
          </a:p>
        </p:txBody>
      </p:sp>
      <p:sp>
        <p:nvSpPr>
          <p:cNvPr id="562" name="Google Shape;562;p3"/>
          <p:cNvSpPr txBox="1"/>
          <p:nvPr>
            <p:ph idx="14" type="title"/>
          </p:nvPr>
        </p:nvSpPr>
        <p:spPr>
          <a:xfrm>
            <a:off x="6479238" y="3870308"/>
            <a:ext cx="22374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Benchmarks</a:t>
            </a:r>
            <a:endParaRPr sz="1600"/>
          </a:p>
        </p:txBody>
      </p:sp>
      <p:sp>
        <p:nvSpPr>
          <p:cNvPr id="563" name="Google Shape;563;p3"/>
          <p:cNvSpPr txBox="1"/>
          <p:nvPr>
            <p:ph idx="15" type="title"/>
          </p:nvPr>
        </p:nvSpPr>
        <p:spPr>
          <a:xfrm>
            <a:off x="6479238" y="4469438"/>
            <a:ext cx="22374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Reflections</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30"/>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2500"/>
              <a:t>Benchmarks</a:t>
            </a:r>
            <a:endParaRPr b="1" sz="2500"/>
          </a:p>
        </p:txBody>
      </p:sp>
      <p:pic>
        <p:nvPicPr>
          <p:cNvPr id="792" name="Google Shape;792;p30" title="Chart"/>
          <p:cNvPicPr preferRelativeResize="0"/>
          <p:nvPr/>
        </p:nvPicPr>
        <p:blipFill rotWithShape="1">
          <a:blip r:embed="rId3">
            <a:alphaModFix/>
          </a:blip>
          <a:srcRect b="0" l="0" r="0" t="0"/>
          <a:stretch/>
        </p:blipFill>
        <p:spPr>
          <a:xfrm>
            <a:off x="137175" y="1170150"/>
            <a:ext cx="2825826" cy="3820975"/>
          </a:xfrm>
          <a:prstGeom prst="rect">
            <a:avLst/>
          </a:prstGeom>
          <a:noFill/>
          <a:ln cap="flat" cmpd="sng" w="28575">
            <a:solidFill>
              <a:schemeClr val="dk2"/>
            </a:solidFill>
            <a:prstDash val="solid"/>
            <a:round/>
            <a:headEnd len="sm" w="sm" type="none"/>
            <a:tailEnd len="sm" w="sm" type="none"/>
          </a:ln>
        </p:spPr>
      </p:pic>
      <p:pic>
        <p:nvPicPr>
          <p:cNvPr id="793" name="Google Shape;793;p30" title="Chart"/>
          <p:cNvPicPr preferRelativeResize="0"/>
          <p:nvPr/>
        </p:nvPicPr>
        <p:blipFill rotWithShape="1">
          <a:blip r:embed="rId4">
            <a:alphaModFix/>
          </a:blip>
          <a:srcRect b="0" l="0" r="0" t="0"/>
          <a:stretch/>
        </p:blipFill>
        <p:spPr>
          <a:xfrm>
            <a:off x="3117775" y="1170150"/>
            <a:ext cx="2825826" cy="3820975"/>
          </a:xfrm>
          <a:prstGeom prst="rect">
            <a:avLst/>
          </a:prstGeom>
          <a:noFill/>
          <a:ln cap="flat" cmpd="sng" w="28575">
            <a:solidFill>
              <a:schemeClr val="accent1"/>
            </a:solidFill>
            <a:prstDash val="solid"/>
            <a:round/>
            <a:headEnd len="sm" w="sm" type="none"/>
            <a:tailEnd len="sm" w="sm" type="none"/>
          </a:ln>
        </p:spPr>
      </p:pic>
      <p:pic>
        <p:nvPicPr>
          <p:cNvPr id="794" name="Google Shape;794;p30" title="Chart"/>
          <p:cNvPicPr preferRelativeResize="0"/>
          <p:nvPr/>
        </p:nvPicPr>
        <p:blipFill rotWithShape="1">
          <a:blip r:embed="rId5">
            <a:alphaModFix/>
          </a:blip>
          <a:srcRect b="0" l="0" r="0" t="0"/>
          <a:stretch/>
        </p:blipFill>
        <p:spPr>
          <a:xfrm>
            <a:off x="6098375" y="1170150"/>
            <a:ext cx="2863150" cy="3820975"/>
          </a:xfrm>
          <a:prstGeom prst="rect">
            <a:avLst/>
          </a:prstGeom>
          <a:noFill/>
          <a:ln cap="flat" cmpd="sng" w="28575">
            <a:solidFill>
              <a:schemeClr val="accent6"/>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1000"/>
                                        <p:tgtEl>
                                          <p:spTgt spid="7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1000"/>
                                        <p:tgtEl>
                                          <p:spTgt spid="7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3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2500"/>
              <a:t>Benchmarks</a:t>
            </a:r>
            <a:endParaRPr b="1" sz="2500"/>
          </a:p>
        </p:txBody>
      </p:sp>
      <p:pic>
        <p:nvPicPr>
          <p:cNvPr id="800" name="Google Shape;800;p31" title="Chart"/>
          <p:cNvPicPr preferRelativeResize="0"/>
          <p:nvPr/>
        </p:nvPicPr>
        <p:blipFill rotWithShape="1">
          <a:blip r:embed="rId3">
            <a:alphaModFix/>
          </a:blip>
          <a:srcRect b="0" l="0" r="0" t="0"/>
          <a:stretch/>
        </p:blipFill>
        <p:spPr>
          <a:xfrm>
            <a:off x="143825" y="1170150"/>
            <a:ext cx="2863150" cy="3820979"/>
          </a:xfrm>
          <a:prstGeom prst="rect">
            <a:avLst/>
          </a:prstGeom>
          <a:noFill/>
          <a:ln cap="flat" cmpd="sng" w="28575">
            <a:solidFill>
              <a:schemeClr val="dk2"/>
            </a:solidFill>
            <a:prstDash val="solid"/>
            <a:round/>
            <a:headEnd len="sm" w="sm" type="none"/>
            <a:tailEnd len="sm" w="sm" type="none"/>
          </a:ln>
        </p:spPr>
      </p:pic>
      <p:pic>
        <p:nvPicPr>
          <p:cNvPr id="801" name="Google Shape;801;p31" title="Chart"/>
          <p:cNvPicPr preferRelativeResize="0"/>
          <p:nvPr/>
        </p:nvPicPr>
        <p:blipFill rotWithShape="1">
          <a:blip r:embed="rId4">
            <a:alphaModFix/>
          </a:blip>
          <a:srcRect b="0" l="0" r="0" t="0"/>
          <a:stretch/>
        </p:blipFill>
        <p:spPr>
          <a:xfrm>
            <a:off x="3146110" y="1170150"/>
            <a:ext cx="2863150" cy="3820975"/>
          </a:xfrm>
          <a:prstGeom prst="rect">
            <a:avLst/>
          </a:prstGeom>
          <a:noFill/>
          <a:ln cap="flat" cmpd="sng" w="28575">
            <a:solidFill>
              <a:schemeClr val="accent1"/>
            </a:solidFill>
            <a:prstDash val="solid"/>
            <a:round/>
            <a:headEnd len="sm" w="sm" type="none"/>
            <a:tailEnd len="sm" w="sm" type="none"/>
          </a:ln>
        </p:spPr>
      </p:pic>
      <p:pic>
        <p:nvPicPr>
          <p:cNvPr id="802" name="Google Shape;802;p31" title="Chart"/>
          <p:cNvPicPr preferRelativeResize="0"/>
          <p:nvPr/>
        </p:nvPicPr>
        <p:blipFill rotWithShape="1">
          <a:blip r:embed="rId5">
            <a:alphaModFix/>
          </a:blip>
          <a:srcRect b="0" l="0" r="0" t="0"/>
          <a:stretch/>
        </p:blipFill>
        <p:spPr>
          <a:xfrm>
            <a:off x="6159290" y="1170150"/>
            <a:ext cx="2863150" cy="3820964"/>
          </a:xfrm>
          <a:prstGeom prst="rect">
            <a:avLst/>
          </a:prstGeom>
          <a:noFill/>
          <a:ln cap="flat" cmpd="sng" w="28575">
            <a:solidFill>
              <a:schemeClr val="accent6"/>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1000"/>
                                        <p:tgtEl>
                                          <p:spTgt spid="8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1000"/>
                                        <p:tgtEl>
                                          <p:spTgt spid="8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32"/>
          <p:cNvSpPr txBox="1"/>
          <p:nvPr>
            <p:ph idx="2" type="body"/>
          </p:nvPr>
        </p:nvSpPr>
        <p:spPr>
          <a:xfrm>
            <a:off x="3892775" y="1226475"/>
            <a:ext cx="4401000" cy="3218100"/>
          </a:xfrm>
          <a:prstGeom prst="rect">
            <a:avLst/>
          </a:prstGeom>
          <a:noFill/>
          <a:ln>
            <a:noFill/>
          </a:ln>
        </p:spPr>
        <p:txBody>
          <a:bodyPr anchorCtr="0" anchor="t" bIns="0" lIns="0" spcFirstLastPara="1" rIns="0" wrap="square" tIns="0">
            <a:noAutofit/>
          </a:bodyPr>
          <a:lstStyle/>
          <a:p>
            <a:pPr indent="-330200" lvl="0" marL="457200" rtl="0" algn="l">
              <a:lnSpc>
                <a:spcPct val="100000"/>
              </a:lnSpc>
              <a:spcBef>
                <a:spcPts val="0"/>
              </a:spcBef>
              <a:spcAft>
                <a:spcPts val="0"/>
              </a:spcAft>
              <a:buSzPts val="1600"/>
              <a:buChar char="●"/>
            </a:pPr>
            <a:r>
              <a:rPr lang="en" sz="1600"/>
              <a:t>Using a modern table and file format can really improve query performance</a:t>
            </a:r>
            <a:endParaRPr sz="1600"/>
          </a:p>
          <a:p>
            <a:pPr indent="0" lvl="0" marL="0" rtl="0" algn="l">
              <a:lnSpc>
                <a:spcPct val="100000"/>
              </a:lnSpc>
              <a:spcBef>
                <a:spcPts val="0"/>
              </a:spcBef>
              <a:spcAft>
                <a:spcPts val="0"/>
              </a:spcAft>
              <a:buSzPts val="1200"/>
              <a:buNone/>
            </a:pPr>
            <a:r>
              <a:t/>
            </a:r>
            <a:endParaRPr sz="1600"/>
          </a:p>
          <a:p>
            <a:pPr indent="-330200" lvl="0" marL="457200" rtl="0" algn="l">
              <a:spcBef>
                <a:spcPts val="0"/>
              </a:spcBef>
              <a:spcAft>
                <a:spcPts val="0"/>
              </a:spcAft>
              <a:buSzPts val="1600"/>
              <a:buChar char="●"/>
            </a:pPr>
            <a:r>
              <a:rPr lang="en" sz="1600">
                <a:solidFill>
                  <a:schemeClr val="dk1"/>
                </a:solidFill>
              </a:rPr>
              <a:t>Huge benefit using open source software</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330200" lvl="0" marL="457200" rtl="0" algn="l">
              <a:lnSpc>
                <a:spcPct val="100000"/>
              </a:lnSpc>
              <a:spcBef>
                <a:spcPts val="0"/>
              </a:spcBef>
              <a:spcAft>
                <a:spcPts val="0"/>
              </a:spcAft>
              <a:buSzPts val="1600"/>
              <a:buChar char="●"/>
            </a:pPr>
            <a:r>
              <a:rPr lang="en" sz="1600"/>
              <a:t>Write new and old data to the same table </a:t>
            </a:r>
            <a:endParaRPr sz="1600"/>
          </a:p>
          <a:p>
            <a:pPr indent="0" lvl="0" marL="0" rtl="0" algn="l">
              <a:lnSpc>
                <a:spcPct val="100000"/>
              </a:lnSpc>
              <a:spcBef>
                <a:spcPts val="0"/>
              </a:spcBef>
              <a:spcAft>
                <a:spcPts val="0"/>
              </a:spcAft>
              <a:buSzPts val="1200"/>
              <a:buNone/>
            </a:pPr>
            <a:r>
              <a:t/>
            </a:r>
            <a:endParaRPr sz="1600"/>
          </a:p>
          <a:p>
            <a:pPr indent="-330200" lvl="0" marL="457200" rtl="0" algn="l">
              <a:lnSpc>
                <a:spcPct val="100000"/>
              </a:lnSpc>
              <a:spcBef>
                <a:spcPts val="0"/>
              </a:spcBef>
              <a:spcAft>
                <a:spcPts val="0"/>
              </a:spcAft>
              <a:buSzPts val="1600"/>
              <a:buChar char="●"/>
            </a:pPr>
            <a:r>
              <a:rPr lang="en" sz="1600"/>
              <a:t>Construct a migration priority list </a:t>
            </a:r>
            <a:endParaRPr sz="1600"/>
          </a:p>
          <a:p>
            <a:pPr indent="0" lvl="0" marL="0" rtl="0" algn="l">
              <a:lnSpc>
                <a:spcPct val="100000"/>
              </a:lnSpc>
              <a:spcBef>
                <a:spcPts val="0"/>
              </a:spcBef>
              <a:spcAft>
                <a:spcPts val="0"/>
              </a:spcAft>
              <a:buSzPts val="1200"/>
              <a:buNone/>
            </a:pPr>
            <a:r>
              <a:t/>
            </a:r>
            <a:endParaRPr sz="1600"/>
          </a:p>
          <a:p>
            <a:pPr indent="-330200" lvl="0" marL="457200" rtl="0" algn="l">
              <a:lnSpc>
                <a:spcPct val="100000"/>
              </a:lnSpc>
              <a:spcBef>
                <a:spcPts val="0"/>
              </a:spcBef>
              <a:spcAft>
                <a:spcPts val="0"/>
              </a:spcAft>
              <a:buSzPts val="1600"/>
              <a:buChar char="●"/>
            </a:pPr>
            <a:r>
              <a:rPr lang="en" sz="1600">
                <a:solidFill>
                  <a:schemeClr val="dk1"/>
                </a:solidFill>
              </a:rPr>
              <a:t>Airflow offered nice out of the box task scheduling but wasn’t great at managing long-running tasks</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SzPts val="1200"/>
              <a:buNone/>
            </a:pPr>
            <a:r>
              <a:t/>
            </a:r>
            <a:endParaRPr/>
          </a:p>
        </p:txBody>
      </p:sp>
      <p:sp>
        <p:nvSpPr>
          <p:cNvPr id="808" name="Google Shape;808;p32"/>
          <p:cNvSpPr txBox="1"/>
          <p:nvPr>
            <p:ph type="title"/>
          </p:nvPr>
        </p:nvSpPr>
        <p:spPr>
          <a:xfrm>
            <a:off x="3892775" y="151449"/>
            <a:ext cx="4401000" cy="6576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3000"/>
              <a:buNone/>
            </a:pPr>
            <a:r>
              <a:rPr lang="en" sz="2500"/>
              <a:t>Reflections &amp; Advice </a:t>
            </a:r>
            <a:endParaRPr sz="2500"/>
          </a:p>
        </p:txBody>
      </p:sp>
      <p:pic>
        <p:nvPicPr>
          <p:cNvPr id="809" name="Google Shape;809;p32"/>
          <p:cNvPicPr preferRelativeResize="0"/>
          <p:nvPr>
            <p:ph idx="3" type="pic"/>
          </p:nvPr>
        </p:nvPicPr>
        <p:blipFill rotWithShape="1">
          <a:blip r:embed="rId3">
            <a:alphaModFix/>
          </a:blip>
          <a:srcRect b="67" l="21155" r="26518" t="-70"/>
          <a:stretch/>
        </p:blipFill>
        <p:spPr>
          <a:xfrm>
            <a:off x="86725" y="0"/>
            <a:ext cx="3191599"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pic>
        <p:nvPicPr>
          <p:cNvPr id="814" name="Google Shape;814;p34"/>
          <p:cNvPicPr preferRelativeResize="0"/>
          <p:nvPr>
            <p:ph idx="2" type="pic"/>
          </p:nvPr>
        </p:nvPicPr>
        <p:blipFill rotWithShape="1">
          <a:blip r:embed="rId3">
            <a:alphaModFix/>
          </a:blip>
          <a:srcRect b="0" l="0" r="0" t="0"/>
          <a:stretch/>
        </p:blipFill>
        <p:spPr>
          <a:xfrm>
            <a:off x="2485625" y="1499550"/>
            <a:ext cx="1381500" cy="1381500"/>
          </a:xfrm>
          <a:prstGeom prst="ellipse">
            <a:avLst/>
          </a:prstGeom>
          <a:noFill/>
          <a:ln>
            <a:noFill/>
          </a:ln>
        </p:spPr>
      </p:pic>
      <p:sp>
        <p:nvSpPr>
          <p:cNvPr id="815" name="Google Shape;815;p34"/>
          <p:cNvSpPr txBox="1"/>
          <p:nvPr>
            <p:ph idx="1" type="subTitle"/>
          </p:nvPr>
        </p:nvSpPr>
        <p:spPr>
          <a:xfrm>
            <a:off x="2485625" y="3048150"/>
            <a:ext cx="1376700" cy="595800"/>
          </a:xfrm>
          <a:prstGeom prst="rect">
            <a:avLst/>
          </a:prstGeom>
          <a:noFill/>
          <a:ln>
            <a:noFill/>
          </a:ln>
        </p:spPr>
        <p:txBody>
          <a:bodyPr anchorCtr="0" anchor="ctr" bIns="45725" lIns="45725" spcFirstLastPara="1" rIns="45725" wrap="square" tIns="45725">
            <a:noAutofit/>
          </a:bodyPr>
          <a:lstStyle/>
          <a:p>
            <a:pPr indent="0" lvl="0" marL="0" rtl="0" algn="ctr">
              <a:lnSpc>
                <a:spcPct val="100000"/>
              </a:lnSpc>
              <a:spcBef>
                <a:spcPts val="0"/>
              </a:spcBef>
              <a:spcAft>
                <a:spcPts val="0"/>
              </a:spcAft>
              <a:buSzPts val="1700"/>
              <a:buNone/>
            </a:pPr>
            <a:r>
              <a:rPr lang="en"/>
              <a:t>Sam Wheating</a:t>
            </a:r>
            <a:endParaRPr/>
          </a:p>
        </p:txBody>
      </p:sp>
      <p:pic>
        <p:nvPicPr>
          <p:cNvPr id="816" name="Google Shape;816;p34"/>
          <p:cNvPicPr preferRelativeResize="0"/>
          <p:nvPr>
            <p:ph idx="4" type="pic"/>
          </p:nvPr>
        </p:nvPicPr>
        <p:blipFill rotWithShape="1">
          <a:blip r:embed="rId4">
            <a:alphaModFix/>
          </a:blip>
          <a:srcRect b="0" l="0" r="0" t="0"/>
          <a:stretch/>
        </p:blipFill>
        <p:spPr>
          <a:xfrm>
            <a:off x="5124469" y="1499550"/>
            <a:ext cx="1381500" cy="1381500"/>
          </a:xfrm>
          <a:prstGeom prst="ellipse">
            <a:avLst/>
          </a:prstGeom>
          <a:noFill/>
          <a:ln>
            <a:noFill/>
          </a:ln>
        </p:spPr>
      </p:pic>
      <p:sp>
        <p:nvSpPr>
          <p:cNvPr id="817" name="Google Shape;817;p34"/>
          <p:cNvSpPr txBox="1"/>
          <p:nvPr>
            <p:ph idx="5" type="subTitle"/>
          </p:nvPr>
        </p:nvSpPr>
        <p:spPr>
          <a:xfrm>
            <a:off x="5124469" y="3048150"/>
            <a:ext cx="1376700" cy="595800"/>
          </a:xfrm>
          <a:prstGeom prst="rect">
            <a:avLst/>
          </a:prstGeom>
          <a:noFill/>
          <a:ln>
            <a:noFill/>
          </a:ln>
        </p:spPr>
        <p:txBody>
          <a:bodyPr anchorCtr="0" anchor="ctr" bIns="45725" lIns="45725" spcFirstLastPara="1" rIns="45725" wrap="square" tIns="45725">
            <a:noAutofit/>
          </a:bodyPr>
          <a:lstStyle/>
          <a:p>
            <a:pPr indent="0" lvl="0" marL="0" rtl="0" algn="ctr">
              <a:lnSpc>
                <a:spcPct val="100000"/>
              </a:lnSpc>
              <a:spcBef>
                <a:spcPts val="0"/>
              </a:spcBef>
              <a:spcAft>
                <a:spcPts val="0"/>
              </a:spcAft>
              <a:buSzPts val="1700"/>
              <a:buNone/>
            </a:pPr>
            <a:r>
              <a:rPr lang="en"/>
              <a:t>Victoria</a:t>
            </a:r>
            <a:endParaRPr/>
          </a:p>
          <a:p>
            <a:pPr indent="0" lvl="0" marL="0" rtl="0" algn="ctr">
              <a:lnSpc>
                <a:spcPct val="100000"/>
              </a:lnSpc>
              <a:spcBef>
                <a:spcPts val="0"/>
              </a:spcBef>
              <a:spcAft>
                <a:spcPts val="0"/>
              </a:spcAft>
              <a:buSzPts val="1700"/>
              <a:buNone/>
            </a:pPr>
            <a:r>
              <a:rPr lang="en"/>
              <a:t>Bukta</a:t>
            </a:r>
            <a:endParaRPr/>
          </a:p>
        </p:txBody>
      </p:sp>
      <p:sp>
        <p:nvSpPr>
          <p:cNvPr id="818" name="Google Shape;818;p34"/>
          <p:cNvSpPr txBox="1"/>
          <p:nvPr>
            <p:ph type="title"/>
          </p:nvPr>
        </p:nvSpPr>
        <p:spPr>
          <a:xfrm>
            <a:off x="425363" y="465450"/>
            <a:ext cx="5516400" cy="517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3000"/>
              <a:buNone/>
            </a:pPr>
            <a:r>
              <a:rPr lang="en"/>
              <a:t>Project Contributors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26" name="Shape 826"/>
        <p:cNvGrpSpPr/>
        <p:nvPr/>
      </p:nvGrpSpPr>
      <p:grpSpPr>
        <a:xfrm>
          <a:off x="0" y="0"/>
          <a:ext cx="0" cy="0"/>
          <a:chOff x="0" y="0"/>
          <a:chExt cx="0" cy="0"/>
        </a:xfrm>
      </p:grpSpPr>
      <p:sp>
        <p:nvSpPr>
          <p:cNvPr id="827" name="Google Shape;827;p33"/>
          <p:cNvSpPr txBox="1"/>
          <p:nvPr>
            <p:ph idx="1" type="subTitle"/>
          </p:nvPr>
        </p:nvSpPr>
        <p:spPr>
          <a:xfrm>
            <a:off x="2305652" y="76625"/>
            <a:ext cx="4447500" cy="498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r>
              <a:rPr b="1" lang="en" sz="2500"/>
              <a:t>The Iceberg Lakehouse</a:t>
            </a:r>
            <a:endParaRPr b="1" sz="2500"/>
          </a:p>
        </p:txBody>
      </p:sp>
      <p:pic>
        <p:nvPicPr>
          <p:cNvPr id="828" name="Google Shape;828;p33"/>
          <p:cNvPicPr preferRelativeResize="0"/>
          <p:nvPr/>
        </p:nvPicPr>
        <p:blipFill rotWithShape="1">
          <a:blip r:embed="rId3">
            <a:alphaModFix/>
          </a:blip>
          <a:srcRect b="0" l="0" r="0" t="0"/>
          <a:stretch/>
        </p:blipFill>
        <p:spPr>
          <a:xfrm>
            <a:off x="1384500" y="1029349"/>
            <a:ext cx="6289805" cy="3084801"/>
          </a:xfrm>
          <a:prstGeom prst="rect">
            <a:avLst/>
          </a:prstGeom>
          <a:noFill/>
          <a:ln>
            <a:noFill/>
          </a:ln>
        </p:spPr>
      </p:pic>
      <p:pic>
        <p:nvPicPr>
          <p:cNvPr id="829" name="Google Shape;829;p33"/>
          <p:cNvPicPr preferRelativeResize="0"/>
          <p:nvPr/>
        </p:nvPicPr>
        <p:blipFill rotWithShape="1">
          <a:blip r:embed="rId4">
            <a:alphaModFix/>
          </a:blip>
          <a:srcRect b="0" l="0" r="0" t="0"/>
          <a:stretch/>
        </p:blipFill>
        <p:spPr>
          <a:xfrm>
            <a:off x="3750738" y="726738"/>
            <a:ext cx="1557325" cy="1545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1000"/>
                                        <p:tgtEl>
                                          <p:spTgt spid="829"/>
                                        </p:tgtEl>
                                      </p:cBhvr>
                                    </p:animEffect>
                                  </p:childTnLst>
                                </p:cTn>
                              </p:par>
                              <p:par>
                                <p:cTn fill="hold" nodeType="with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1000"/>
                                        <p:tgtEl>
                                          <p:spTgt spid="8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33" name="Shape 833"/>
        <p:cNvGrpSpPr/>
        <p:nvPr/>
      </p:nvGrpSpPr>
      <p:grpSpPr>
        <a:xfrm>
          <a:off x="0" y="0"/>
          <a:ext cx="0" cy="0"/>
          <a:chOff x="0" y="0"/>
          <a:chExt cx="0" cy="0"/>
        </a:xfrm>
      </p:grpSpPr>
      <p:pic>
        <p:nvPicPr>
          <p:cNvPr id="834" name="Google Shape;834;p36"/>
          <p:cNvPicPr preferRelativeResize="0"/>
          <p:nvPr/>
        </p:nvPicPr>
        <p:blipFill rotWithShape="1">
          <a:blip r:embed="rId3">
            <a:alphaModFix/>
          </a:blip>
          <a:srcRect b="0" l="0" r="0" t="0"/>
          <a:stretch/>
        </p:blipFill>
        <p:spPr>
          <a:xfrm>
            <a:off x="2157800" y="559900"/>
            <a:ext cx="4828410" cy="40236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38" name="Shape 838"/>
        <p:cNvGrpSpPr/>
        <p:nvPr/>
      </p:nvGrpSpPr>
      <p:grpSpPr>
        <a:xfrm>
          <a:off x="0" y="0"/>
          <a:ext cx="0" cy="0"/>
          <a:chOff x="0" y="0"/>
          <a:chExt cx="0" cy="0"/>
        </a:xfrm>
      </p:grpSpPr>
      <p:sp>
        <p:nvSpPr>
          <p:cNvPr id="839" name="Google Shape;839;p37"/>
          <p:cNvSpPr txBox="1"/>
          <p:nvPr>
            <p:ph idx="2" type="title"/>
          </p:nvPr>
        </p:nvSpPr>
        <p:spPr>
          <a:xfrm>
            <a:off x="1117125" y="1189775"/>
            <a:ext cx="2160300" cy="6099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lnSpc>
                <a:spcPct val="100000"/>
              </a:lnSpc>
              <a:spcBef>
                <a:spcPts val="0"/>
              </a:spcBef>
              <a:spcAft>
                <a:spcPts val="0"/>
              </a:spcAft>
              <a:buSzPts val="1700"/>
              <a:buNone/>
            </a:pPr>
            <a:r>
              <a:rPr lang="en"/>
              <a:t>Hive Tables</a:t>
            </a:r>
            <a:endParaRPr/>
          </a:p>
        </p:txBody>
      </p:sp>
      <p:sp>
        <p:nvSpPr>
          <p:cNvPr id="840" name="Google Shape;840;p37"/>
          <p:cNvSpPr txBox="1"/>
          <p:nvPr>
            <p:ph idx="1" type="body"/>
          </p:nvPr>
        </p:nvSpPr>
        <p:spPr>
          <a:xfrm>
            <a:off x="1329675" y="1972088"/>
            <a:ext cx="1730100" cy="1459800"/>
          </a:xfrm>
          <a:prstGeom prst="rect">
            <a:avLst/>
          </a:prstGeom>
          <a:noFill/>
          <a:ln>
            <a:noFill/>
          </a:ln>
        </p:spPr>
        <p:txBody>
          <a:bodyPr anchorCtr="0" anchor="t" bIns="45725" lIns="45725" spcFirstLastPara="1" rIns="45725" wrap="square" tIns="45725">
            <a:noAutofit/>
          </a:bodyPr>
          <a:lstStyle/>
          <a:p>
            <a:pPr indent="-304800" lvl="0" marL="457200" rtl="0" algn="l">
              <a:lnSpc>
                <a:spcPct val="100000"/>
              </a:lnSpc>
              <a:spcBef>
                <a:spcPts val="0"/>
              </a:spcBef>
              <a:spcAft>
                <a:spcPts val="0"/>
              </a:spcAft>
              <a:buClr>
                <a:schemeClr val="dk1"/>
              </a:buClr>
              <a:buSzPts val="1200"/>
              <a:buChar char="-"/>
            </a:pPr>
            <a:r>
              <a:rPr lang="en" sz="1200">
                <a:solidFill>
                  <a:schemeClr val="dk1"/>
                </a:solidFill>
              </a:rPr>
              <a:t>Standard hive tables</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Synthetic partition key column</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Columnar data being stored in json.gzip format</a:t>
            </a:r>
            <a:endParaRPr/>
          </a:p>
        </p:txBody>
      </p:sp>
      <p:sp>
        <p:nvSpPr>
          <p:cNvPr id="841" name="Google Shape;841;p37"/>
          <p:cNvSpPr txBox="1"/>
          <p:nvPr>
            <p:ph idx="4" type="title"/>
          </p:nvPr>
        </p:nvSpPr>
        <p:spPr>
          <a:xfrm>
            <a:off x="5871450" y="1189775"/>
            <a:ext cx="2160300" cy="609900"/>
          </a:xfrm>
          <a:prstGeom prst="rect">
            <a:avLst/>
          </a:prstGeom>
          <a:solidFill>
            <a:schemeClr val="dk2"/>
          </a:solidFill>
          <a:ln cap="flat" cmpd="sng" w="2857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lnSpc>
                <a:spcPct val="100000"/>
              </a:lnSpc>
              <a:spcBef>
                <a:spcPts val="0"/>
              </a:spcBef>
              <a:spcAft>
                <a:spcPts val="0"/>
              </a:spcAft>
              <a:buSzPts val="1700"/>
              <a:buNone/>
            </a:pPr>
            <a:r>
              <a:rPr lang="en"/>
              <a:t>Custom Table Formats</a:t>
            </a:r>
            <a:endParaRPr/>
          </a:p>
        </p:txBody>
      </p:sp>
      <p:sp>
        <p:nvSpPr>
          <p:cNvPr id="842" name="Google Shape;842;p37"/>
          <p:cNvSpPr txBox="1"/>
          <p:nvPr>
            <p:ph idx="5" type="body"/>
          </p:nvPr>
        </p:nvSpPr>
        <p:spPr>
          <a:xfrm>
            <a:off x="6084000" y="1972088"/>
            <a:ext cx="1730100" cy="1459800"/>
          </a:xfrm>
          <a:prstGeom prst="rect">
            <a:avLst/>
          </a:prstGeom>
          <a:noFill/>
          <a:ln>
            <a:noFill/>
          </a:ln>
        </p:spPr>
        <p:txBody>
          <a:bodyPr anchorCtr="0" anchor="t" bIns="45725" lIns="45725" spcFirstLastPara="1" rIns="45725" wrap="square" tIns="45725">
            <a:noAutofit/>
          </a:bodyPr>
          <a:lstStyle/>
          <a:p>
            <a:pPr indent="-304800" lvl="0" marL="457200" rtl="0" algn="l">
              <a:lnSpc>
                <a:spcPct val="100000"/>
              </a:lnSpc>
              <a:spcBef>
                <a:spcPts val="0"/>
              </a:spcBef>
              <a:spcAft>
                <a:spcPts val="0"/>
              </a:spcAft>
              <a:buClr>
                <a:schemeClr val="dk1"/>
              </a:buClr>
              <a:buSzPts val="1200"/>
              <a:buChar char="-"/>
            </a:pPr>
            <a:r>
              <a:rPr lang="en" sz="1200">
                <a:solidFill>
                  <a:schemeClr val="dk1"/>
                </a:solidFill>
              </a:rPr>
              <a:t>Teams invented their own table formats for their tool</a:t>
            </a:r>
            <a:endParaRPr sz="1200">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No ACID properties</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Full drop every time</a:t>
            </a:r>
            <a:endParaRPr/>
          </a:p>
        </p:txBody>
      </p:sp>
      <p:sp>
        <p:nvSpPr>
          <p:cNvPr id="843" name="Google Shape;843;p37"/>
          <p:cNvSpPr txBox="1"/>
          <p:nvPr>
            <p:ph idx="7" type="title"/>
          </p:nvPr>
        </p:nvSpPr>
        <p:spPr>
          <a:xfrm>
            <a:off x="3493013" y="1189775"/>
            <a:ext cx="2160300" cy="609900"/>
          </a:xfrm>
          <a:prstGeom prst="rect">
            <a:avLst/>
          </a:prstGeom>
          <a:solidFill>
            <a:schemeClr val="accent1"/>
          </a:solidFill>
          <a:ln cap="flat" cmpd="sng" w="28575">
            <a:solidFill>
              <a:schemeClr val="accent1"/>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lnSpc>
                <a:spcPct val="100000"/>
              </a:lnSpc>
              <a:spcBef>
                <a:spcPts val="0"/>
              </a:spcBef>
              <a:spcAft>
                <a:spcPts val="0"/>
              </a:spcAft>
              <a:buSzPts val="1700"/>
              <a:buNone/>
            </a:pPr>
            <a:r>
              <a:rPr lang="en"/>
              <a:t>Proprietary Table Formats</a:t>
            </a:r>
            <a:endParaRPr/>
          </a:p>
        </p:txBody>
      </p:sp>
      <p:sp>
        <p:nvSpPr>
          <p:cNvPr id="844" name="Google Shape;844;p37"/>
          <p:cNvSpPr txBox="1"/>
          <p:nvPr>
            <p:ph idx="8" type="body"/>
          </p:nvPr>
        </p:nvSpPr>
        <p:spPr>
          <a:xfrm>
            <a:off x="3705563" y="1972088"/>
            <a:ext cx="1730100" cy="1459800"/>
          </a:xfrm>
          <a:prstGeom prst="rect">
            <a:avLst/>
          </a:prstGeom>
          <a:noFill/>
          <a:ln>
            <a:noFill/>
          </a:ln>
        </p:spPr>
        <p:txBody>
          <a:bodyPr anchorCtr="0" anchor="ctr" bIns="45725" lIns="45725" spcFirstLastPara="1" rIns="45725" wrap="square" tIns="45725">
            <a:noAutofit/>
          </a:bodyPr>
          <a:lstStyle/>
          <a:p>
            <a:pPr indent="-304800" lvl="0" marL="457200" rtl="0" algn="l">
              <a:lnSpc>
                <a:spcPct val="100000"/>
              </a:lnSpc>
              <a:spcBef>
                <a:spcPts val="0"/>
              </a:spcBef>
              <a:spcAft>
                <a:spcPts val="0"/>
              </a:spcAft>
              <a:buClr>
                <a:schemeClr val="dk1"/>
              </a:buClr>
              <a:buSzPts val="1200"/>
              <a:buChar char="-"/>
            </a:pPr>
            <a:r>
              <a:rPr lang="en" sz="1200">
                <a:solidFill>
                  <a:schemeClr val="dk1"/>
                </a:solidFill>
              </a:rPr>
              <a:t>Datasets migrated into bigquery</a:t>
            </a:r>
            <a:endParaRPr sz="1200">
              <a:solidFill>
                <a:schemeClr val="dk1"/>
              </a:solidFill>
            </a:endParaRPr>
          </a:p>
          <a:p>
            <a:pPr indent="0" lvl="0" marL="0" rtl="0" algn="l">
              <a:lnSpc>
                <a:spcPct val="100000"/>
              </a:lnSpc>
              <a:spcBef>
                <a:spcPts val="0"/>
              </a:spcBef>
              <a:spcAft>
                <a:spcPts val="0"/>
              </a:spcAft>
              <a:buSzPts val="900"/>
              <a:buNone/>
            </a:pPr>
            <a:r>
              <a:t/>
            </a:r>
            <a:endParaRPr/>
          </a:p>
        </p:txBody>
      </p:sp>
      <p:sp>
        <p:nvSpPr>
          <p:cNvPr id="845" name="Google Shape;845;p37"/>
          <p:cNvSpPr txBox="1"/>
          <p:nvPr>
            <p:ph idx="2" type="title"/>
          </p:nvPr>
        </p:nvSpPr>
        <p:spPr>
          <a:xfrm>
            <a:off x="866850" y="149400"/>
            <a:ext cx="7849800" cy="6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lnSpc>
                <a:spcPct val="100000"/>
              </a:lnSpc>
              <a:spcBef>
                <a:spcPts val="0"/>
              </a:spcBef>
              <a:spcAft>
                <a:spcPts val="0"/>
              </a:spcAft>
              <a:buSzPts val="1700"/>
              <a:buNone/>
            </a:pPr>
            <a:r>
              <a:rPr b="1" lang="en" sz="2200"/>
              <a:t>How many table formats are in use?</a:t>
            </a:r>
            <a:endParaRPr b="1" sz="2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49" name="Shape 849"/>
        <p:cNvGrpSpPr/>
        <p:nvPr/>
      </p:nvGrpSpPr>
      <p:grpSpPr>
        <a:xfrm>
          <a:off x="0" y="0"/>
          <a:ext cx="0" cy="0"/>
          <a:chOff x="0" y="0"/>
          <a:chExt cx="0" cy="0"/>
        </a:xfrm>
      </p:grpSpPr>
      <p:sp>
        <p:nvSpPr>
          <p:cNvPr id="850" name="Google Shape;850;p3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Dynamic Writer Scaling </a:t>
            </a:r>
            <a:endParaRPr/>
          </a:p>
        </p:txBody>
      </p:sp>
      <p:sp>
        <p:nvSpPr>
          <p:cNvPr id="851" name="Google Shape;851;p38"/>
          <p:cNvSpPr txBox="1"/>
          <p:nvPr>
            <p:ph idx="1" type="body"/>
          </p:nvPr>
        </p:nvSpPr>
        <p:spPr>
          <a:xfrm>
            <a:off x="311700" y="896825"/>
            <a:ext cx="8520600" cy="76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u="sng">
                <a:solidFill>
                  <a:schemeClr val="hlink"/>
                </a:solidFill>
                <a:hlinkClick r:id="rId3"/>
              </a:rPr>
              <a:t>https://github.com/trinodb/trino/pull/10614</a:t>
            </a:r>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55" name="Shape 855"/>
        <p:cNvGrpSpPr/>
        <p:nvPr/>
      </p:nvGrpSpPr>
      <p:grpSpPr>
        <a:xfrm>
          <a:off x="0" y="0"/>
          <a:ext cx="0" cy="0"/>
          <a:chOff x="0" y="0"/>
          <a:chExt cx="0" cy="0"/>
        </a:xfrm>
      </p:grpSpPr>
      <p:sp>
        <p:nvSpPr>
          <p:cNvPr id="856" name="Google Shape;856;p39"/>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File pruning using table statistics </a:t>
            </a:r>
            <a:endParaRPr/>
          </a:p>
        </p:txBody>
      </p:sp>
      <p:sp>
        <p:nvSpPr>
          <p:cNvPr id="857" name="Google Shape;857;p39"/>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u="sng">
                <a:solidFill>
                  <a:schemeClr val="hlink"/>
                </a:solidFill>
                <a:hlinkClick r:id="rId3"/>
              </a:rPr>
              <a:t>https://github.com/trinodb/trino/pull/9326</a:t>
            </a:r>
            <a:endParaRPr/>
          </a:p>
          <a:p>
            <a:pPr indent="0" lvl="0" marL="0" rtl="0" algn="l">
              <a:lnSpc>
                <a:spcPct val="100000"/>
              </a:lnSpc>
              <a:spcBef>
                <a:spcPts val="0"/>
              </a:spcBef>
              <a:spcAft>
                <a:spcPts val="0"/>
              </a:spcAft>
              <a:buSzPts val="1400"/>
              <a:buNone/>
            </a:pPr>
            <a:r>
              <a:rPr lang="en" u="sng">
                <a:solidFill>
                  <a:schemeClr val="hlink"/>
                </a:solidFill>
                <a:hlinkClick r:id="rId4"/>
              </a:rPr>
              <a:t>https://github.com/trinodb/trino/issues/4115</a:t>
            </a:r>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
          <p:cNvSpPr txBox="1"/>
          <p:nvPr>
            <p:ph type="title"/>
          </p:nvPr>
        </p:nvSpPr>
        <p:spPr>
          <a:xfrm>
            <a:off x="4572000" y="1473756"/>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1</a:t>
            </a:r>
            <a:endParaRPr/>
          </a:p>
        </p:txBody>
      </p:sp>
      <p:sp>
        <p:nvSpPr>
          <p:cNvPr id="569" name="Google Shape;569;p4"/>
          <p:cNvSpPr txBox="1"/>
          <p:nvPr>
            <p:ph idx="2" type="title"/>
          </p:nvPr>
        </p:nvSpPr>
        <p:spPr>
          <a:xfrm>
            <a:off x="4572000" y="2072888"/>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2</a:t>
            </a:r>
            <a:endParaRPr/>
          </a:p>
        </p:txBody>
      </p:sp>
      <p:sp>
        <p:nvSpPr>
          <p:cNvPr id="570" name="Google Shape;570;p4"/>
          <p:cNvSpPr txBox="1"/>
          <p:nvPr>
            <p:ph idx="3" type="title"/>
          </p:nvPr>
        </p:nvSpPr>
        <p:spPr>
          <a:xfrm>
            <a:off x="4572000" y="2672031"/>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3</a:t>
            </a:r>
            <a:endParaRPr/>
          </a:p>
        </p:txBody>
      </p:sp>
      <p:sp>
        <p:nvSpPr>
          <p:cNvPr id="571" name="Google Shape;571;p4"/>
          <p:cNvSpPr txBox="1"/>
          <p:nvPr>
            <p:ph idx="4" type="title"/>
          </p:nvPr>
        </p:nvSpPr>
        <p:spPr>
          <a:xfrm>
            <a:off x="4572000" y="3271163"/>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4</a:t>
            </a:r>
            <a:endParaRPr/>
          </a:p>
        </p:txBody>
      </p:sp>
      <p:sp>
        <p:nvSpPr>
          <p:cNvPr id="572" name="Google Shape;572;p4"/>
          <p:cNvSpPr txBox="1"/>
          <p:nvPr>
            <p:ph idx="5" type="title"/>
          </p:nvPr>
        </p:nvSpPr>
        <p:spPr>
          <a:xfrm>
            <a:off x="4572000" y="3870306"/>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5</a:t>
            </a:r>
            <a:endParaRPr/>
          </a:p>
        </p:txBody>
      </p:sp>
      <p:sp>
        <p:nvSpPr>
          <p:cNvPr id="573" name="Google Shape;573;p4"/>
          <p:cNvSpPr txBox="1"/>
          <p:nvPr>
            <p:ph idx="6" type="title"/>
          </p:nvPr>
        </p:nvSpPr>
        <p:spPr>
          <a:xfrm>
            <a:off x="4572000" y="4469438"/>
            <a:ext cx="345600" cy="272400"/>
          </a:xfrm>
          <a:prstGeom prst="rect">
            <a:avLst/>
          </a:prstGeom>
          <a:no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SzPts val="2200"/>
              <a:buNone/>
            </a:pPr>
            <a:r>
              <a:rPr lang="en"/>
              <a:t>6</a:t>
            </a:r>
            <a:endParaRPr/>
          </a:p>
        </p:txBody>
      </p:sp>
      <p:sp>
        <p:nvSpPr>
          <p:cNvPr id="574" name="Google Shape;574;p4"/>
          <p:cNvSpPr txBox="1"/>
          <p:nvPr>
            <p:ph idx="7" type="title"/>
          </p:nvPr>
        </p:nvSpPr>
        <p:spPr>
          <a:xfrm>
            <a:off x="6479238" y="1473763"/>
            <a:ext cx="22374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t>Problem statement</a:t>
            </a:r>
            <a:endParaRPr sz="1600"/>
          </a:p>
        </p:txBody>
      </p:sp>
      <p:sp>
        <p:nvSpPr>
          <p:cNvPr id="575" name="Google Shape;575;p4"/>
          <p:cNvSpPr txBox="1"/>
          <p:nvPr>
            <p:ph idx="8" type="title"/>
          </p:nvPr>
        </p:nvSpPr>
        <p:spPr>
          <a:xfrm>
            <a:off x="4392212" y="2072900"/>
            <a:ext cx="43245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highlight>
                  <a:srgbClr val="F3F3F3"/>
                </a:highlight>
              </a:rPr>
              <a:t>__________________________Why Iceberg</a:t>
            </a:r>
            <a:endParaRPr sz="1600">
              <a:highlight>
                <a:srgbClr val="F3F3F3"/>
              </a:highlight>
            </a:endParaRPr>
          </a:p>
        </p:txBody>
      </p:sp>
      <p:sp>
        <p:nvSpPr>
          <p:cNvPr id="576" name="Google Shape;576;p4"/>
          <p:cNvSpPr txBox="1"/>
          <p:nvPr>
            <p:ph idx="9" type="title"/>
          </p:nvPr>
        </p:nvSpPr>
        <p:spPr>
          <a:xfrm>
            <a:off x="4127999" y="2672025"/>
            <a:ext cx="45888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highlight>
                  <a:srgbClr val="EFEFEF"/>
                </a:highlight>
              </a:rPr>
              <a:t>______________________Migration strategy</a:t>
            </a:r>
            <a:endParaRPr sz="1600">
              <a:highlight>
                <a:srgbClr val="EFEFEF"/>
              </a:highlight>
            </a:endParaRPr>
          </a:p>
        </p:txBody>
      </p:sp>
      <p:sp>
        <p:nvSpPr>
          <p:cNvPr id="577" name="Google Shape;577;p4"/>
          <p:cNvSpPr txBox="1"/>
          <p:nvPr>
            <p:ph idx="13" type="title"/>
          </p:nvPr>
        </p:nvSpPr>
        <p:spPr>
          <a:xfrm>
            <a:off x="4392000" y="3271175"/>
            <a:ext cx="43245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highlight>
                  <a:srgbClr val="EFEFEF"/>
                </a:highlight>
              </a:rPr>
              <a:t>________________Trinos Iceberg integration</a:t>
            </a:r>
            <a:endParaRPr sz="1600">
              <a:highlight>
                <a:srgbClr val="EFEFEF"/>
              </a:highlight>
            </a:endParaRPr>
          </a:p>
        </p:txBody>
      </p:sp>
      <p:sp>
        <p:nvSpPr>
          <p:cNvPr id="578" name="Google Shape;578;p4"/>
          <p:cNvSpPr txBox="1"/>
          <p:nvPr>
            <p:ph idx="14" type="title"/>
          </p:nvPr>
        </p:nvSpPr>
        <p:spPr>
          <a:xfrm>
            <a:off x="4392125" y="3870300"/>
            <a:ext cx="43245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highlight>
                  <a:srgbClr val="EFEFEF"/>
                </a:highlight>
              </a:rPr>
              <a:t>__________________________Benchmarks</a:t>
            </a:r>
            <a:endParaRPr sz="1600">
              <a:highlight>
                <a:srgbClr val="EFEFEF"/>
              </a:highlight>
            </a:endParaRPr>
          </a:p>
        </p:txBody>
      </p:sp>
      <p:sp>
        <p:nvSpPr>
          <p:cNvPr id="579" name="Google Shape;579;p4"/>
          <p:cNvSpPr txBox="1"/>
          <p:nvPr>
            <p:ph idx="15" type="title"/>
          </p:nvPr>
        </p:nvSpPr>
        <p:spPr>
          <a:xfrm>
            <a:off x="4458600" y="4469450"/>
            <a:ext cx="4257900" cy="272400"/>
          </a:xfrm>
          <a:prstGeom prst="rect">
            <a:avLst/>
          </a:prstGeom>
          <a:noFill/>
          <a:ln>
            <a:noFill/>
          </a:ln>
        </p:spPr>
        <p:txBody>
          <a:bodyPr anchorCtr="0" anchor="ctr" bIns="45725" lIns="45725" spcFirstLastPara="1" rIns="45725" wrap="square" tIns="45725">
            <a:noAutofit/>
          </a:bodyPr>
          <a:lstStyle/>
          <a:p>
            <a:pPr indent="0" lvl="0" marL="0" rtl="0" algn="r">
              <a:lnSpc>
                <a:spcPct val="100000"/>
              </a:lnSpc>
              <a:spcBef>
                <a:spcPts val="0"/>
              </a:spcBef>
              <a:spcAft>
                <a:spcPts val="0"/>
              </a:spcAft>
              <a:buSzPts val="1200"/>
              <a:buNone/>
            </a:pPr>
            <a:r>
              <a:rPr lang="en" sz="1600">
                <a:highlight>
                  <a:srgbClr val="EFEFEF"/>
                </a:highlight>
              </a:rPr>
              <a:t>___________________________Reflections</a:t>
            </a:r>
            <a:endParaRPr sz="1600">
              <a:highlight>
                <a:srgbClr val="EFEFEF"/>
              </a:high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61" name="Shape 861"/>
        <p:cNvGrpSpPr/>
        <p:nvPr/>
      </p:nvGrpSpPr>
      <p:grpSpPr>
        <a:xfrm>
          <a:off x="0" y="0"/>
          <a:ext cx="0" cy="0"/>
          <a:chOff x="0" y="0"/>
          <a:chExt cx="0" cy="0"/>
        </a:xfrm>
      </p:grpSpPr>
      <p:sp>
        <p:nvSpPr>
          <p:cNvPr id="862" name="Google Shape;862;p40"/>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Stitching with a view </a:t>
            </a:r>
            <a:endParaRPr/>
          </a:p>
        </p:txBody>
      </p:sp>
      <p:sp>
        <p:nvSpPr>
          <p:cNvPr id="863" name="Google Shape;863;p40"/>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u="sng">
                <a:solidFill>
                  <a:schemeClr val="hlink"/>
                </a:solidFill>
                <a:hlinkClick r:id="rId3"/>
              </a:rPr>
              <a:t>https://github.com/trinodb/trino/pull/8621</a:t>
            </a:r>
            <a:endParaRPr/>
          </a:p>
          <a:p>
            <a:pPr indent="0" lvl="0" marL="0" rtl="0" algn="l">
              <a:lnSpc>
                <a:spcPct val="100000"/>
              </a:lnSpc>
              <a:spcBef>
                <a:spcPts val="0"/>
              </a:spcBef>
              <a:spcAft>
                <a:spcPts val="0"/>
              </a:spcAft>
              <a:buSzPts val="1400"/>
              <a:buNone/>
            </a:pPr>
            <a:r>
              <a:rPr lang="en" u="sng">
                <a:solidFill>
                  <a:schemeClr val="hlink"/>
                </a:solidFill>
                <a:hlinkClick r:id="rId4"/>
              </a:rPr>
              <a:t>https://github.com/trinodb/trino/pull/8540</a:t>
            </a:r>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67" name="Shape 867"/>
        <p:cNvGrpSpPr/>
        <p:nvPr/>
      </p:nvGrpSpPr>
      <p:grpSpPr>
        <a:xfrm>
          <a:off x="0" y="0"/>
          <a:ext cx="0" cy="0"/>
          <a:chOff x="0" y="0"/>
          <a:chExt cx="0" cy="0"/>
        </a:xfrm>
      </p:grpSpPr>
      <p:sp>
        <p:nvSpPr>
          <p:cNvPr id="868" name="Google Shape;868;p4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Utilities </a:t>
            </a:r>
            <a:endParaRPr/>
          </a:p>
        </p:txBody>
      </p:sp>
      <p:sp>
        <p:nvSpPr>
          <p:cNvPr id="869" name="Google Shape;869;p4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u="sng">
                <a:solidFill>
                  <a:schemeClr val="hlink"/>
                </a:solidFill>
                <a:hlinkClick r:id="rId3"/>
              </a:rPr>
              <a:t>https://github.com/trinodb/trino/pull/10480</a:t>
            </a:r>
            <a:r>
              <a:rPr lang="en"/>
              <a:t> (vicky)</a:t>
            </a:r>
            <a:endParaRPr/>
          </a:p>
          <a:p>
            <a:pPr indent="0" lvl="0" marL="0" rtl="0" algn="l">
              <a:lnSpc>
                <a:spcPct val="100000"/>
              </a:lnSpc>
              <a:spcBef>
                <a:spcPts val="0"/>
              </a:spcBef>
              <a:spcAft>
                <a:spcPts val="0"/>
              </a:spcAft>
              <a:buSzPts val="1400"/>
              <a:buNone/>
            </a:pPr>
            <a:r>
              <a:rPr lang="en" u="sng">
                <a:solidFill>
                  <a:schemeClr val="hlink"/>
                </a:solidFill>
                <a:hlinkClick r:id="rId4"/>
              </a:rPr>
              <a:t>https://github.com/trinodb/trino/pull/10459</a:t>
            </a:r>
            <a:r>
              <a:rPr lang="en"/>
              <a:t> (austen)</a:t>
            </a:r>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73" name="Shape 873"/>
        <p:cNvGrpSpPr/>
        <p:nvPr/>
      </p:nvGrpSpPr>
      <p:grpSpPr>
        <a:xfrm>
          <a:off x="0" y="0"/>
          <a:ext cx="0" cy="0"/>
          <a:chOff x="0" y="0"/>
          <a:chExt cx="0" cy="0"/>
        </a:xfrm>
      </p:grpSpPr>
      <p:sp>
        <p:nvSpPr>
          <p:cNvPr id="874" name="Google Shape;874;p42"/>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Monitoring </a:t>
            </a:r>
            <a:endParaRPr/>
          </a:p>
        </p:txBody>
      </p:sp>
      <p:sp>
        <p:nvSpPr>
          <p:cNvPr id="875" name="Google Shape;875;p42"/>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u="sng">
                <a:solidFill>
                  <a:schemeClr val="hlink"/>
                </a:solidFill>
                <a:hlinkClick r:id="rId3"/>
              </a:rPr>
              <a:t>https://github.com/trinodb/trino/pull/12026</a:t>
            </a:r>
            <a:r>
              <a:rPr lang="en"/>
              <a:t> - update</a:t>
            </a:r>
            <a:endParaRPr/>
          </a:p>
          <a:p>
            <a:pPr indent="0" lvl="0" marL="0" rtl="0" algn="l">
              <a:lnSpc>
                <a:spcPct val="100000"/>
              </a:lnSpc>
              <a:spcBef>
                <a:spcPts val="0"/>
              </a:spcBef>
              <a:spcAft>
                <a:spcPts val="0"/>
              </a:spcAft>
              <a:buSzPts val="1400"/>
              <a:buNone/>
            </a:pPr>
            <a:r>
              <a:rPr lang="en" u="sng">
                <a:solidFill>
                  <a:schemeClr val="hlink"/>
                </a:solidFill>
                <a:hlinkClick r:id="rId4"/>
              </a:rPr>
              <a:t>https://github.com/trinodb/trino/issues/7933</a:t>
            </a:r>
            <a:r>
              <a:rPr lang="en"/>
              <a:t> - merge</a:t>
            </a:r>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
          <p:cNvSpPr txBox="1"/>
          <p:nvPr>
            <p:ph type="title"/>
          </p:nvPr>
        </p:nvSpPr>
        <p:spPr>
          <a:xfrm>
            <a:off x="3878175" y="1545825"/>
            <a:ext cx="4835100" cy="4491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3000"/>
              <a:buNone/>
            </a:pPr>
            <a:r>
              <a:rPr lang="en"/>
              <a:t>Ingest 1st party data</a:t>
            </a:r>
            <a:endParaRPr/>
          </a:p>
        </p:txBody>
      </p:sp>
      <p:sp>
        <p:nvSpPr>
          <p:cNvPr id="585" name="Google Shape;585;p5"/>
          <p:cNvSpPr txBox="1"/>
          <p:nvPr>
            <p:ph idx="5" type="title"/>
          </p:nvPr>
        </p:nvSpPr>
        <p:spPr>
          <a:xfrm>
            <a:off x="3888375" y="3882825"/>
            <a:ext cx="4814700" cy="4491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3000"/>
              <a:buNone/>
            </a:pPr>
            <a:r>
              <a:rPr lang="en"/>
              <a:t>Storage and retrieval of 1st party data</a:t>
            </a:r>
            <a:endParaRPr/>
          </a:p>
        </p:txBody>
      </p:sp>
      <p:sp>
        <p:nvSpPr>
          <p:cNvPr id="586" name="Google Shape;586;p5"/>
          <p:cNvSpPr txBox="1"/>
          <p:nvPr>
            <p:ph idx="6" type="title"/>
          </p:nvPr>
        </p:nvSpPr>
        <p:spPr>
          <a:xfrm>
            <a:off x="258000" y="105850"/>
            <a:ext cx="2763000" cy="1072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t/>
            </a:r>
            <a:endParaRPr sz="2000"/>
          </a:p>
          <a:p>
            <a:pPr indent="0" lvl="0" marL="0" rtl="0" algn="l">
              <a:lnSpc>
                <a:spcPct val="100000"/>
              </a:lnSpc>
              <a:spcBef>
                <a:spcPts val="0"/>
              </a:spcBef>
              <a:spcAft>
                <a:spcPts val="0"/>
              </a:spcAft>
              <a:buSzPts val="2200"/>
              <a:buNone/>
            </a:pPr>
            <a:r>
              <a:rPr lang="en" sz="2500"/>
              <a:t>Lakehouse Team</a:t>
            </a: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pic>
        <p:nvPicPr>
          <p:cNvPr id="591" name="Google Shape;591;p6"/>
          <p:cNvPicPr preferRelativeResize="0"/>
          <p:nvPr/>
        </p:nvPicPr>
        <p:blipFill rotWithShape="1">
          <a:blip r:embed="rId3">
            <a:alphaModFix/>
          </a:blip>
          <a:srcRect b="0" l="0" r="0" t="0"/>
          <a:stretch/>
        </p:blipFill>
        <p:spPr>
          <a:xfrm>
            <a:off x="1172950" y="935187"/>
            <a:ext cx="3273124" cy="3273124"/>
          </a:xfrm>
          <a:prstGeom prst="rect">
            <a:avLst/>
          </a:prstGeom>
          <a:noFill/>
          <a:ln>
            <a:noFill/>
          </a:ln>
        </p:spPr>
      </p:pic>
      <p:sp>
        <p:nvSpPr>
          <p:cNvPr id="592" name="Google Shape;592;p6"/>
          <p:cNvSpPr txBox="1"/>
          <p:nvPr>
            <p:ph idx="1" type="subTitle"/>
          </p:nvPr>
        </p:nvSpPr>
        <p:spPr>
          <a:xfrm>
            <a:off x="2305652" y="76625"/>
            <a:ext cx="4447500" cy="498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r>
              <a:rPr b="1" lang="en" sz="2500"/>
              <a:t>Lakehouse Datasets</a:t>
            </a:r>
            <a:endParaRPr b="1" sz="2500"/>
          </a:p>
        </p:txBody>
      </p:sp>
      <p:pic>
        <p:nvPicPr>
          <p:cNvPr id="593" name="Google Shape;593;p6"/>
          <p:cNvPicPr preferRelativeResize="0"/>
          <p:nvPr/>
        </p:nvPicPr>
        <p:blipFill rotWithShape="1">
          <a:blip r:embed="rId4">
            <a:alphaModFix/>
          </a:blip>
          <a:srcRect b="0" l="0" r="0" t="0"/>
          <a:stretch/>
        </p:blipFill>
        <p:spPr>
          <a:xfrm>
            <a:off x="1612750" y="831225"/>
            <a:ext cx="516300" cy="464675"/>
          </a:xfrm>
          <a:prstGeom prst="rect">
            <a:avLst/>
          </a:prstGeom>
          <a:noFill/>
          <a:ln>
            <a:noFill/>
          </a:ln>
        </p:spPr>
      </p:pic>
      <p:pic>
        <p:nvPicPr>
          <p:cNvPr id="594" name="Google Shape;594;p6"/>
          <p:cNvPicPr preferRelativeResize="0"/>
          <p:nvPr/>
        </p:nvPicPr>
        <p:blipFill rotWithShape="1">
          <a:blip r:embed="rId5">
            <a:alphaModFix/>
          </a:blip>
          <a:srcRect b="0" l="0" r="0" t="0"/>
          <a:stretch/>
        </p:blipFill>
        <p:spPr>
          <a:xfrm>
            <a:off x="4821200" y="914912"/>
            <a:ext cx="3313675" cy="3313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id="599" name="Google Shape;599;p7"/>
          <p:cNvPicPr preferRelativeResize="0"/>
          <p:nvPr/>
        </p:nvPicPr>
        <p:blipFill rotWithShape="1">
          <a:blip r:embed="rId3">
            <a:alphaModFix/>
          </a:blip>
          <a:srcRect b="0" l="0" r="0" t="0"/>
          <a:stretch/>
        </p:blipFill>
        <p:spPr>
          <a:xfrm>
            <a:off x="373700" y="1114450"/>
            <a:ext cx="4074148" cy="3537051"/>
          </a:xfrm>
          <a:prstGeom prst="rect">
            <a:avLst/>
          </a:prstGeom>
          <a:noFill/>
          <a:ln>
            <a:noFill/>
          </a:ln>
        </p:spPr>
      </p:pic>
      <p:pic>
        <p:nvPicPr>
          <p:cNvPr id="600" name="Google Shape;600;p7"/>
          <p:cNvPicPr preferRelativeResize="0"/>
          <p:nvPr/>
        </p:nvPicPr>
        <p:blipFill rotWithShape="1">
          <a:blip r:embed="rId4">
            <a:alphaModFix/>
          </a:blip>
          <a:srcRect b="0" l="0" r="0" t="0"/>
          <a:stretch/>
        </p:blipFill>
        <p:spPr>
          <a:xfrm>
            <a:off x="4694050" y="1093475"/>
            <a:ext cx="4188452" cy="3578999"/>
          </a:xfrm>
          <a:prstGeom prst="rect">
            <a:avLst/>
          </a:prstGeom>
          <a:noFill/>
          <a:ln>
            <a:noFill/>
          </a:ln>
        </p:spPr>
      </p:pic>
      <p:sp>
        <p:nvSpPr>
          <p:cNvPr id="601" name="Google Shape;601;p7"/>
          <p:cNvSpPr txBox="1"/>
          <p:nvPr>
            <p:ph idx="1" type="subTitle"/>
          </p:nvPr>
        </p:nvSpPr>
        <p:spPr>
          <a:xfrm>
            <a:off x="2305652" y="76625"/>
            <a:ext cx="4447500" cy="498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 sz="2500" u="none" cap="none" strike="noStrike">
                <a:solidFill>
                  <a:srgbClr val="000000"/>
                </a:solidFill>
                <a:latin typeface="Arial"/>
                <a:ea typeface="Arial"/>
                <a:cs typeface="Arial"/>
                <a:sym typeface="Arial"/>
              </a:rPr>
              <a:t>Lakehouse Architecture</a:t>
            </a:r>
            <a:endParaRPr b="1" i="0" sz="2500" u="none" cap="none" strike="noStrike">
              <a:solidFill>
                <a:srgbClr val="000000"/>
              </a:solidFill>
              <a:latin typeface="Arial"/>
              <a:ea typeface="Arial"/>
              <a:cs typeface="Arial"/>
              <a:sym typeface="Arial"/>
            </a:endParaRPr>
          </a:p>
        </p:txBody>
      </p:sp>
      <p:pic>
        <p:nvPicPr>
          <p:cNvPr id="602" name="Google Shape;602;p7"/>
          <p:cNvPicPr preferRelativeResize="0"/>
          <p:nvPr/>
        </p:nvPicPr>
        <p:blipFill rotWithShape="1">
          <a:blip r:embed="rId5">
            <a:alphaModFix/>
          </a:blip>
          <a:srcRect b="0" l="0" r="0" t="0"/>
          <a:stretch/>
        </p:blipFill>
        <p:spPr>
          <a:xfrm>
            <a:off x="4798664" y="1254512"/>
            <a:ext cx="3908299" cy="32569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1000"/>
                                        <p:tgtEl>
                                          <p:spTgt spid="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02"/>
                                        </p:tgtEl>
                                      </p:cBhvr>
                                    </p:animEffect>
                                    <p:set>
                                      <p:cBhvr>
                                        <p:cTn dur="1" fill="hold">
                                          <p:stCondLst>
                                            <p:cond delay="1000"/>
                                          </p:stCondLst>
                                        </p:cTn>
                                        <p:tgtEl>
                                          <p:spTgt spid="6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000"/>
                                        <p:tgtEl>
                                          <p:spTgt spid="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id="607" name="Google Shape;607;p10"/>
          <p:cNvPicPr preferRelativeResize="0"/>
          <p:nvPr/>
        </p:nvPicPr>
        <p:blipFill rotWithShape="1">
          <a:blip r:embed="rId3">
            <a:alphaModFix/>
          </a:blip>
          <a:srcRect b="0" l="0" r="0" t="0"/>
          <a:stretch/>
        </p:blipFill>
        <p:spPr>
          <a:xfrm>
            <a:off x="1747925" y="435613"/>
            <a:ext cx="5648325" cy="4010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8"/>
          <p:cNvSpPr/>
          <p:nvPr/>
        </p:nvSpPr>
        <p:spPr>
          <a:xfrm>
            <a:off x="3496650" y="421825"/>
            <a:ext cx="5220000" cy="42660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8"/>
          <p:cNvSpPr/>
          <p:nvPr/>
        </p:nvSpPr>
        <p:spPr>
          <a:xfrm>
            <a:off x="4088700" y="1099663"/>
            <a:ext cx="4035900" cy="291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8"/>
          <p:cNvSpPr txBox="1"/>
          <p:nvPr>
            <p:ph type="title"/>
          </p:nvPr>
        </p:nvSpPr>
        <p:spPr>
          <a:xfrm>
            <a:off x="352200" y="1996675"/>
            <a:ext cx="2634600" cy="1576500"/>
          </a:xfrm>
          <a:prstGeom prst="rect">
            <a:avLst/>
          </a:prstGeom>
          <a:noFill/>
          <a:ln>
            <a:noFill/>
          </a:ln>
        </p:spPr>
        <p:txBody>
          <a:bodyPr anchorCtr="0" anchor="b" bIns="0" lIns="0" spcFirstLastPara="1" rIns="0" wrap="square" tIns="0">
            <a:noAutofit/>
          </a:bodyPr>
          <a:lstStyle/>
          <a:p>
            <a:pPr indent="0" lvl="0" marL="0" rtl="0" algn="just">
              <a:lnSpc>
                <a:spcPct val="150000"/>
              </a:lnSpc>
              <a:spcBef>
                <a:spcPts val="0"/>
              </a:spcBef>
              <a:spcAft>
                <a:spcPts val="0"/>
              </a:spcAft>
              <a:buSzPts val="3000"/>
              <a:buNone/>
            </a:pPr>
            <a:r>
              <a:t/>
            </a:r>
            <a:endParaRPr sz="2200">
              <a:solidFill>
                <a:schemeClr val="dk1"/>
              </a:solidFill>
            </a:endParaRPr>
          </a:p>
          <a:p>
            <a:pPr indent="0" lvl="0" marL="0" rtl="0" algn="just">
              <a:lnSpc>
                <a:spcPct val="150000"/>
              </a:lnSpc>
              <a:spcBef>
                <a:spcPts val="0"/>
              </a:spcBef>
              <a:spcAft>
                <a:spcPts val="0"/>
              </a:spcAft>
              <a:buClr>
                <a:schemeClr val="dk1"/>
              </a:buClr>
              <a:buSzPts val="1100"/>
              <a:buFont typeface="Arial"/>
              <a:buNone/>
            </a:pPr>
            <a:r>
              <a:rPr b="0" lang="en" sz="2200">
                <a:solidFill>
                  <a:schemeClr val="dk1"/>
                </a:solidFill>
              </a:rPr>
              <a:t>Libraries that keep track of files making up a table</a:t>
            </a:r>
            <a:endParaRPr b="0" sz="3200"/>
          </a:p>
        </p:txBody>
      </p:sp>
      <p:grpSp>
        <p:nvGrpSpPr>
          <p:cNvPr id="615" name="Google Shape;615;p8"/>
          <p:cNvGrpSpPr/>
          <p:nvPr/>
        </p:nvGrpSpPr>
        <p:grpSpPr>
          <a:xfrm>
            <a:off x="4218975" y="1200762"/>
            <a:ext cx="3775358" cy="2708124"/>
            <a:chOff x="4369925" y="1650000"/>
            <a:chExt cx="3775358" cy="2708124"/>
          </a:xfrm>
        </p:grpSpPr>
        <p:sp>
          <p:nvSpPr>
            <p:cNvPr id="616" name="Google Shape;616;p8"/>
            <p:cNvSpPr txBox="1"/>
            <p:nvPr/>
          </p:nvSpPr>
          <p:spPr>
            <a:xfrm>
              <a:off x="4369925" y="1650000"/>
              <a:ext cx="116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73763"/>
                  </a:solidFill>
                  <a:latin typeface="Arial"/>
                  <a:ea typeface="Arial"/>
                  <a:cs typeface="Arial"/>
                  <a:sym typeface="Arial"/>
                </a:rPr>
                <a:t>File system </a:t>
              </a:r>
              <a:endParaRPr b="1" i="0" sz="1400" u="none" cap="none" strike="noStrike">
                <a:solidFill>
                  <a:srgbClr val="073763"/>
                </a:solidFill>
                <a:latin typeface="Arial"/>
                <a:ea typeface="Arial"/>
                <a:cs typeface="Arial"/>
                <a:sym typeface="Arial"/>
              </a:endParaRPr>
            </a:p>
          </p:txBody>
        </p:sp>
        <p:sp>
          <p:nvSpPr>
            <p:cNvPr id="617" name="Google Shape;617;p8"/>
            <p:cNvSpPr txBox="1"/>
            <p:nvPr/>
          </p:nvSpPr>
          <p:spPr>
            <a:xfrm>
              <a:off x="6791534" y="1650000"/>
              <a:ext cx="1163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73763"/>
                  </a:solidFill>
                  <a:latin typeface="Arial"/>
                  <a:ea typeface="Arial"/>
                  <a:cs typeface="Arial"/>
                  <a:sym typeface="Arial"/>
                </a:rPr>
                <a:t>Hard Drive</a:t>
              </a:r>
              <a:endParaRPr b="1" i="0" sz="1400" u="none" cap="none" strike="noStrike">
                <a:solidFill>
                  <a:srgbClr val="073763"/>
                </a:solidFill>
                <a:latin typeface="Arial"/>
                <a:ea typeface="Arial"/>
                <a:cs typeface="Arial"/>
                <a:sym typeface="Arial"/>
              </a:endParaRPr>
            </a:p>
          </p:txBody>
        </p:sp>
        <p:sp>
          <p:nvSpPr>
            <p:cNvPr id="618" name="Google Shape;618;p8"/>
            <p:cNvSpPr txBox="1"/>
            <p:nvPr/>
          </p:nvSpPr>
          <p:spPr>
            <a:xfrm>
              <a:off x="4382666" y="3157513"/>
              <a:ext cx="116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73763"/>
                  </a:solidFill>
                  <a:latin typeface="Arial"/>
                  <a:ea typeface="Arial"/>
                  <a:cs typeface="Arial"/>
                  <a:sym typeface="Arial"/>
                </a:rPr>
                <a:t>Iceberg</a:t>
              </a:r>
              <a:endParaRPr b="1" i="0" sz="1400" u="none" cap="none" strike="noStrike">
                <a:solidFill>
                  <a:srgbClr val="073763"/>
                </a:solidFill>
                <a:latin typeface="Arial"/>
                <a:ea typeface="Arial"/>
                <a:cs typeface="Arial"/>
                <a:sym typeface="Arial"/>
              </a:endParaRPr>
            </a:p>
          </p:txBody>
        </p:sp>
        <p:sp>
          <p:nvSpPr>
            <p:cNvPr id="619" name="Google Shape;619;p8"/>
            <p:cNvSpPr txBox="1"/>
            <p:nvPr/>
          </p:nvSpPr>
          <p:spPr>
            <a:xfrm>
              <a:off x="6684883" y="3157513"/>
              <a:ext cx="1460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73763"/>
                  </a:solidFill>
                  <a:latin typeface="Arial"/>
                  <a:ea typeface="Arial"/>
                  <a:cs typeface="Arial"/>
                  <a:sym typeface="Arial"/>
                </a:rPr>
                <a:t>Object Storage</a:t>
              </a:r>
              <a:endParaRPr b="1" i="0" sz="1400" u="none" cap="none" strike="noStrike">
                <a:solidFill>
                  <a:srgbClr val="073763"/>
                </a:solidFill>
                <a:latin typeface="Arial"/>
                <a:ea typeface="Arial"/>
                <a:cs typeface="Arial"/>
                <a:sym typeface="Arial"/>
              </a:endParaRPr>
            </a:p>
          </p:txBody>
        </p:sp>
        <p:pic>
          <p:nvPicPr>
            <p:cNvPr id="620" name="Google Shape;620;p8"/>
            <p:cNvPicPr preferRelativeResize="0"/>
            <p:nvPr/>
          </p:nvPicPr>
          <p:blipFill rotWithShape="1">
            <a:blip r:embed="rId3">
              <a:alphaModFix/>
            </a:blip>
            <a:srcRect b="0" l="0" r="0" t="0"/>
            <a:stretch/>
          </p:blipFill>
          <p:spPr>
            <a:xfrm>
              <a:off x="4639784" y="2050191"/>
              <a:ext cx="1125600" cy="1047172"/>
            </a:xfrm>
            <a:prstGeom prst="rect">
              <a:avLst/>
            </a:prstGeom>
            <a:noFill/>
            <a:ln>
              <a:noFill/>
            </a:ln>
          </p:spPr>
        </p:pic>
        <p:pic>
          <p:nvPicPr>
            <p:cNvPr id="621" name="Google Shape;621;p8"/>
            <p:cNvPicPr preferRelativeResize="0"/>
            <p:nvPr/>
          </p:nvPicPr>
          <p:blipFill rotWithShape="1">
            <a:blip r:embed="rId4">
              <a:alphaModFix/>
            </a:blip>
            <a:srcRect b="0" l="0" r="0" t="0"/>
            <a:stretch/>
          </p:blipFill>
          <p:spPr>
            <a:xfrm>
              <a:off x="4801734" y="3461634"/>
              <a:ext cx="963631" cy="896490"/>
            </a:xfrm>
            <a:prstGeom prst="rect">
              <a:avLst/>
            </a:prstGeom>
            <a:noFill/>
            <a:ln>
              <a:noFill/>
            </a:ln>
          </p:spPr>
        </p:pic>
        <p:pic>
          <p:nvPicPr>
            <p:cNvPr id="622" name="Google Shape;622;p8"/>
            <p:cNvPicPr preferRelativeResize="0"/>
            <p:nvPr/>
          </p:nvPicPr>
          <p:blipFill rotWithShape="1">
            <a:blip r:embed="rId5">
              <a:alphaModFix/>
            </a:blip>
            <a:srcRect b="0" l="0" r="0" t="0"/>
            <a:stretch/>
          </p:blipFill>
          <p:spPr>
            <a:xfrm>
              <a:off x="6991537" y="3479819"/>
              <a:ext cx="847284" cy="802107"/>
            </a:xfrm>
            <a:prstGeom prst="rect">
              <a:avLst/>
            </a:prstGeom>
            <a:noFill/>
            <a:ln>
              <a:noFill/>
            </a:ln>
          </p:spPr>
        </p:pic>
        <p:cxnSp>
          <p:nvCxnSpPr>
            <p:cNvPr id="623" name="Google Shape;623;p8"/>
            <p:cNvCxnSpPr/>
            <p:nvPr/>
          </p:nvCxnSpPr>
          <p:spPr>
            <a:xfrm flipH="1" rot="10800000">
              <a:off x="5868879" y="2271736"/>
              <a:ext cx="858900" cy="351300"/>
            </a:xfrm>
            <a:prstGeom prst="straightConnector1">
              <a:avLst/>
            </a:prstGeom>
            <a:noFill/>
            <a:ln cap="flat" cmpd="sng" w="38100">
              <a:solidFill>
                <a:srgbClr val="595959"/>
              </a:solidFill>
              <a:prstDash val="solid"/>
              <a:round/>
              <a:headEnd len="sm" w="sm" type="none"/>
              <a:tailEnd len="med" w="med" type="triangle"/>
            </a:ln>
          </p:spPr>
        </p:cxnSp>
        <p:cxnSp>
          <p:nvCxnSpPr>
            <p:cNvPr id="624" name="Google Shape;624;p8"/>
            <p:cNvCxnSpPr/>
            <p:nvPr/>
          </p:nvCxnSpPr>
          <p:spPr>
            <a:xfrm flipH="1" rot="10800000">
              <a:off x="5897697" y="3855798"/>
              <a:ext cx="858900" cy="351300"/>
            </a:xfrm>
            <a:prstGeom prst="straightConnector1">
              <a:avLst/>
            </a:prstGeom>
            <a:noFill/>
            <a:ln cap="flat" cmpd="sng" w="38100">
              <a:solidFill>
                <a:srgbClr val="595959"/>
              </a:solidFill>
              <a:prstDash val="solid"/>
              <a:round/>
              <a:headEnd len="sm" w="sm" type="none"/>
              <a:tailEnd len="med" w="med" type="triangle"/>
            </a:ln>
          </p:spPr>
        </p:cxnSp>
        <p:pic>
          <p:nvPicPr>
            <p:cNvPr id="625" name="Google Shape;625;p8"/>
            <p:cNvPicPr preferRelativeResize="0"/>
            <p:nvPr/>
          </p:nvPicPr>
          <p:blipFill rotWithShape="1">
            <a:blip r:embed="rId6">
              <a:alphaModFix/>
            </a:blip>
            <a:srcRect b="9068" l="14262" r="15510" t="8266"/>
            <a:stretch/>
          </p:blipFill>
          <p:spPr>
            <a:xfrm>
              <a:off x="6918452" y="1931347"/>
              <a:ext cx="909915" cy="996503"/>
            </a:xfrm>
            <a:prstGeom prst="rect">
              <a:avLst/>
            </a:prstGeom>
            <a:noFill/>
            <a:ln>
              <a:noFill/>
            </a:ln>
          </p:spPr>
        </p:pic>
      </p:grpSp>
      <p:sp>
        <p:nvSpPr>
          <p:cNvPr id="626" name="Google Shape;626;p8"/>
          <p:cNvSpPr txBox="1"/>
          <p:nvPr>
            <p:ph type="title"/>
          </p:nvPr>
        </p:nvSpPr>
        <p:spPr>
          <a:xfrm>
            <a:off x="512250" y="379695"/>
            <a:ext cx="2314500" cy="1014900"/>
          </a:xfrm>
          <a:prstGeom prst="rect">
            <a:avLst/>
          </a:prstGeom>
          <a:noFill/>
          <a:ln>
            <a:noFill/>
          </a:ln>
        </p:spPr>
        <p:txBody>
          <a:bodyPr anchorCtr="0" anchor="b" bIns="0" lIns="0" spcFirstLastPara="1" rIns="0" wrap="square" tIns="0">
            <a:noAutofit/>
          </a:bodyPr>
          <a:lstStyle/>
          <a:p>
            <a:pPr indent="0" lvl="0" marL="0" rtl="0" algn="ctr">
              <a:lnSpc>
                <a:spcPct val="150000"/>
              </a:lnSpc>
              <a:spcBef>
                <a:spcPts val="0"/>
              </a:spcBef>
              <a:spcAft>
                <a:spcPts val="0"/>
              </a:spcAft>
              <a:buSzPts val="3000"/>
              <a:buNone/>
            </a:pPr>
            <a:r>
              <a:rPr lang="en" sz="2500">
                <a:solidFill>
                  <a:schemeClr val="dk1"/>
                </a:solidFill>
              </a:rPr>
              <a:t>Open Table Formats</a:t>
            </a:r>
            <a:endParaRPr sz="2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opify">
  <a:themeElements>
    <a:clrScheme name="Simple Light">
      <a:dk1>
        <a:srgbClr val="000000"/>
      </a:dk1>
      <a:lt1>
        <a:srgbClr val="FFFFFF"/>
      </a:lt1>
      <a:dk2>
        <a:srgbClr val="95BF47"/>
      </a:dk2>
      <a:lt2>
        <a:srgbClr val="D0F224"/>
      </a:lt2>
      <a:accent1>
        <a:srgbClr val="008060"/>
      </a:accent1>
      <a:accent2>
        <a:srgbClr val="054A49"/>
      </a:accent2>
      <a:accent3>
        <a:srgbClr val="A5E3B9"/>
      </a:accent3>
      <a:accent4>
        <a:srgbClr val="4BFE85"/>
      </a:accent4>
      <a:accent5>
        <a:srgbClr val="79DFFF"/>
      </a:accent5>
      <a:accent6>
        <a:srgbClr val="1238BF"/>
      </a:accent6>
      <a:hlink>
        <a:srgbClr val="1238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